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9"/>
  </p:notesMasterIdLst>
  <p:handoutMasterIdLst>
    <p:handoutMasterId r:id="rId30"/>
  </p:handoutMasterIdLst>
  <p:sldIdLst>
    <p:sldId id="259" r:id="rId6"/>
    <p:sldId id="916" r:id="rId7"/>
    <p:sldId id="833" r:id="rId8"/>
    <p:sldId id="923" r:id="rId9"/>
    <p:sldId id="924" r:id="rId10"/>
    <p:sldId id="917" r:id="rId11"/>
    <p:sldId id="918" r:id="rId12"/>
    <p:sldId id="919" r:id="rId13"/>
    <p:sldId id="920" r:id="rId14"/>
    <p:sldId id="921" r:id="rId15"/>
    <p:sldId id="925" r:id="rId16"/>
    <p:sldId id="306" r:id="rId17"/>
    <p:sldId id="922" r:id="rId18"/>
    <p:sldId id="912" r:id="rId19"/>
    <p:sldId id="839" r:id="rId20"/>
    <p:sldId id="910" r:id="rId21"/>
    <p:sldId id="869" r:id="rId22"/>
    <p:sldId id="913" r:id="rId23"/>
    <p:sldId id="926" r:id="rId24"/>
    <p:sldId id="927" r:id="rId25"/>
    <p:sldId id="897" r:id="rId26"/>
    <p:sldId id="832" r:id="rId27"/>
    <p:sldId id="8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98C37-2FBC-4778-996E-8A94A4CD40A6}" v="1330" dt="2021-06-07T02:00:52.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4" autoAdjust="0"/>
    <p:restoredTop sz="65327" autoAdjust="0"/>
  </p:normalViewPr>
  <p:slideViewPr>
    <p:cSldViewPr snapToGrid="0">
      <p:cViewPr varScale="1">
        <p:scale>
          <a:sx n="55" d="100"/>
          <a:sy n="55" d="100"/>
        </p:scale>
        <p:origin x="90" y="498"/>
      </p:cViewPr>
      <p:guideLst/>
    </p:cSldViewPr>
  </p:slideViewPr>
  <p:outlineViewPr>
    <p:cViewPr>
      <p:scale>
        <a:sx n="33" d="100"/>
        <a:sy n="33" d="100"/>
      </p:scale>
      <p:origin x="0" y="-12778"/>
    </p:cViewPr>
  </p:outlineViewPr>
  <p:notesTextViewPr>
    <p:cViewPr>
      <p:scale>
        <a:sx n="1" d="1"/>
        <a:sy n="1" d="1"/>
      </p:scale>
      <p:origin x="0" y="0"/>
    </p:cViewPr>
  </p:notesTextViewPr>
  <p:notesViewPr>
    <p:cSldViewPr snapToGrid="0">
      <p:cViewPr varScale="1">
        <p:scale>
          <a:sx n="63" d="100"/>
          <a:sy n="63" d="100"/>
        </p:scale>
        <p:origin x="312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newsela.com/content/browse/browse-home/ckcdgr4qy00003hof00i2mwlq/#news-articles-latest" TargetMode="External"/><Relationship Id="rId7" Type="http://schemas.openxmlformats.org/officeDocument/2006/relationships/image" Target="../media/image24.svg"/><Relationship Id="rId2" Type="http://schemas.openxmlformats.org/officeDocument/2006/relationships/hyperlink" Target="https://breakingnewsenglish.com/" TargetMode="External"/><Relationship Id="rId1" Type="http://schemas.openxmlformats.org/officeDocument/2006/relationships/hyperlink" Target="https://www.thetimesinplainenglish.com/"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ww.thetimesinplainenglish.com/" TargetMode="External"/><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hyperlink" Target="https://breakingnewsenglish.com/" TargetMode="External"/><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hyperlink" Target="https://newsela.com/content/browse/browse-home/ckcdgr4qy00003hof00i2mwlq/#news-articles-latest"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F189D-24B3-4A62-815F-DEC1890E01A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AE77550C-6488-486D-A48B-BBC85D939FA6}" type="pres">
      <dgm:prSet presAssocID="{CADF189D-24B3-4A62-815F-DEC1890E01AA}" presName="cycle" presStyleCnt="0">
        <dgm:presLayoutVars>
          <dgm:dir/>
          <dgm:resizeHandles val="exact"/>
        </dgm:presLayoutVars>
      </dgm:prSet>
      <dgm:spPr/>
    </dgm:pt>
  </dgm:ptLst>
  <dgm:cxnLst>
    <dgm:cxn modelId="{3304DF9B-B679-4BE0-9EF3-BD0D4F3D89B2}" type="presOf" srcId="{CADF189D-24B3-4A62-815F-DEC1890E01AA}" destId="{AE77550C-6488-486D-A48B-BBC85D939FA6}"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F3E84-C5AA-4E48-91E1-3CD4C99AB3E6}"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72930298-4969-485D-A3F1-3B830ACE6074}">
      <dgm:prSet phldrT="[Text]"/>
      <dgm:spPr/>
      <dgm:t>
        <a:bodyPr/>
        <a:lstStyle/>
        <a:p>
          <a:r>
            <a:rPr lang="en-US" dirty="0"/>
            <a:t>Phonics</a:t>
          </a:r>
        </a:p>
      </dgm:t>
    </dgm:pt>
    <dgm:pt modelId="{3BB4C911-CA1B-467D-885F-D1118065230E}" type="parTrans" cxnId="{0D0B5219-52A4-4396-A32A-E6C708A376FF}">
      <dgm:prSet/>
      <dgm:spPr/>
      <dgm:t>
        <a:bodyPr/>
        <a:lstStyle/>
        <a:p>
          <a:endParaRPr lang="en-US"/>
        </a:p>
      </dgm:t>
    </dgm:pt>
    <dgm:pt modelId="{BAB8A646-1A32-4C9C-81A9-1977491F127B}" type="sibTrans" cxnId="{0D0B5219-52A4-4396-A32A-E6C708A376FF}">
      <dgm:prSet/>
      <dgm:spPr/>
      <dgm:t>
        <a:bodyPr/>
        <a:lstStyle/>
        <a:p>
          <a:endParaRPr lang="en-US"/>
        </a:p>
      </dgm:t>
    </dgm:pt>
    <dgm:pt modelId="{18841A8B-8312-4974-B507-C9ED5FB2C39D}">
      <dgm:prSet phldrT="[Text]"/>
      <dgm:spPr/>
      <dgm:t>
        <a:bodyPr/>
        <a:lstStyle/>
        <a:p>
          <a:r>
            <a:rPr lang="en-US" dirty="0"/>
            <a:t>Vocabulary</a:t>
          </a:r>
        </a:p>
      </dgm:t>
    </dgm:pt>
    <dgm:pt modelId="{523B7E7F-8E26-4B79-AA11-00984C732C4B}" type="parTrans" cxnId="{2E96971A-64D6-44B4-A67B-22C901A41499}">
      <dgm:prSet/>
      <dgm:spPr/>
      <dgm:t>
        <a:bodyPr/>
        <a:lstStyle/>
        <a:p>
          <a:endParaRPr lang="en-US"/>
        </a:p>
      </dgm:t>
    </dgm:pt>
    <dgm:pt modelId="{DAB8E8F7-7E39-4C3F-BCA4-5C7DE1B6024D}" type="sibTrans" cxnId="{2E96971A-64D6-44B4-A67B-22C901A41499}">
      <dgm:prSet/>
      <dgm:spPr/>
      <dgm:t>
        <a:bodyPr/>
        <a:lstStyle/>
        <a:p>
          <a:endParaRPr lang="en-US"/>
        </a:p>
      </dgm:t>
    </dgm:pt>
    <dgm:pt modelId="{7BA075E7-9491-4590-BAA7-8B6EF22F1BAA}">
      <dgm:prSet phldrT="[Text]"/>
      <dgm:spPr/>
      <dgm:t>
        <a:bodyPr/>
        <a:lstStyle/>
        <a:p>
          <a:r>
            <a:rPr lang="en-US" dirty="0"/>
            <a:t>Fluency</a:t>
          </a:r>
        </a:p>
      </dgm:t>
    </dgm:pt>
    <dgm:pt modelId="{4A887C59-EDC5-4CCC-A181-069275B6D01E}" type="parTrans" cxnId="{F5034165-9E13-4106-ACBC-9A7B541C7FEB}">
      <dgm:prSet/>
      <dgm:spPr/>
      <dgm:t>
        <a:bodyPr/>
        <a:lstStyle/>
        <a:p>
          <a:endParaRPr lang="en-US"/>
        </a:p>
      </dgm:t>
    </dgm:pt>
    <dgm:pt modelId="{81060843-9614-434F-8A51-D6A02D0F81AE}" type="sibTrans" cxnId="{F5034165-9E13-4106-ACBC-9A7B541C7FEB}">
      <dgm:prSet/>
      <dgm:spPr/>
      <dgm:t>
        <a:bodyPr/>
        <a:lstStyle/>
        <a:p>
          <a:endParaRPr lang="en-US"/>
        </a:p>
      </dgm:t>
    </dgm:pt>
    <dgm:pt modelId="{323C27FE-C8DF-418E-BEBE-17FB9FA9CD18}">
      <dgm:prSet phldrT="[Text]"/>
      <dgm:spPr/>
      <dgm:t>
        <a:bodyPr/>
        <a:lstStyle/>
        <a:p>
          <a:r>
            <a:rPr lang="en-US" dirty="0"/>
            <a:t>Comprehension</a:t>
          </a:r>
        </a:p>
      </dgm:t>
    </dgm:pt>
    <dgm:pt modelId="{962E382C-D9E7-441B-8E73-A6C5CD40F11A}" type="parTrans" cxnId="{BA4AD5A9-DD90-43BB-AEA7-739FE829E1CB}">
      <dgm:prSet/>
      <dgm:spPr/>
      <dgm:t>
        <a:bodyPr/>
        <a:lstStyle/>
        <a:p>
          <a:endParaRPr lang="en-US"/>
        </a:p>
      </dgm:t>
    </dgm:pt>
    <dgm:pt modelId="{019D3285-443D-4FF5-A397-207794A4261A}" type="sibTrans" cxnId="{BA4AD5A9-DD90-43BB-AEA7-739FE829E1CB}">
      <dgm:prSet/>
      <dgm:spPr/>
      <dgm:t>
        <a:bodyPr/>
        <a:lstStyle/>
        <a:p>
          <a:endParaRPr lang="en-US"/>
        </a:p>
      </dgm:t>
    </dgm:pt>
    <dgm:pt modelId="{04A503C2-0FC8-4FB2-BD6F-22CA73F8600E}">
      <dgm:prSet phldrT="[Text]"/>
      <dgm:spPr/>
      <dgm:t>
        <a:bodyPr/>
        <a:lstStyle/>
        <a:p>
          <a:r>
            <a:rPr lang="en-US" dirty="0"/>
            <a:t>Phonemic Awareness</a:t>
          </a:r>
        </a:p>
      </dgm:t>
    </dgm:pt>
    <dgm:pt modelId="{95087A53-B53C-436D-8719-AB1D68F497C5}" type="parTrans" cxnId="{CD55D0C6-7003-4347-B572-63EE604EF5CC}">
      <dgm:prSet/>
      <dgm:spPr/>
      <dgm:t>
        <a:bodyPr/>
        <a:lstStyle/>
        <a:p>
          <a:endParaRPr lang="en-US"/>
        </a:p>
      </dgm:t>
    </dgm:pt>
    <dgm:pt modelId="{C59E5A91-E741-4E87-9337-E36E2FCDCFEE}" type="sibTrans" cxnId="{CD55D0C6-7003-4347-B572-63EE604EF5CC}">
      <dgm:prSet/>
      <dgm:spPr/>
      <dgm:t>
        <a:bodyPr/>
        <a:lstStyle/>
        <a:p>
          <a:endParaRPr lang="en-US"/>
        </a:p>
      </dgm:t>
    </dgm:pt>
    <dgm:pt modelId="{561CC935-584D-410A-98F2-7EC1815C9D39}" type="pres">
      <dgm:prSet presAssocID="{E8EF3E84-C5AA-4E48-91E1-3CD4C99AB3E6}" presName="cycle" presStyleCnt="0">
        <dgm:presLayoutVars>
          <dgm:dir/>
          <dgm:resizeHandles val="exact"/>
        </dgm:presLayoutVars>
      </dgm:prSet>
      <dgm:spPr/>
    </dgm:pt>
    <dgm:pt modelId="{90023691-7B20-4CB7-930A-574D38D2F33B}" type="pres">
      <dgm:prSet presAssocID="{72930298-4969-485D-A3F1-3B830ACE6074}" presName="node" presStyleLbl="node1" presStyleIdx="0" presStyleCnt="5">
        <dgm:presLayoutVars>
          <dgm:bulletEnabled val="1"/>
        </dgm:presLayoutVars>
      </dgm:prSet>
      <dgm:spPr/>
    </dgm:pt>
    <dgm:pt modelId="{7AA0365E-CFF0-4745-AAEF-919036E8F064}" type="pres">
      <dgm:prSet presAssocID="{72930298-4969-485D-A3F1-3B830ACE6074}" presName="spNode" presStyleCnt="0"/>
      <dgm:spPr/>
    </dgm:pt>
    <dgm:pt modelId="{7284C6FF-3C4F-4344-9417-F8DAFC68E11D}" type="pres">
      <dgm:prSet presAssocID="{BAB8A646-1A32-4C9C-81A9-1977491F127B}" presName="sibTrans" presStyleLbl="sibTrans1D1" presStyleIdx="0" presStyleCnt="5"/>
      <dgm:spPr/>
    </dgm:pt>
    <dgm:pt modelId="{CD119D87-D106-48FB-9876-529D7DDB6DE3}" type="pres">
      <dgm:prSet presAssocID="{18841A8B-8312-4974-B507-C9ED5FB2C39D}" presName="node" presStyleLbl="node1" presStyleIdx="1" presStyleCnt="5">
        <dgm:presLayoutVars>
          <dgm:bulletEnabled val="1"/>
        </dgm:presLayoutVars>
      </dgm:prSet>
      <dgm:spPr/>
    </dgm:pt>
    <dgm:pt modelId="{9A9CEAA1-5C68-4D00-B9D8-2B4EC8FC25D2}" type="pres">
      <dgm:prSet presAssocID="{18841A8B-8312-4974-B507-C9ED5FB2C39D}" presName="spNode" presStyleCnt="0"/>
      <dgm:spPr/>
    </dgm:pt>
    <dgm:pt modelId="{AF46A4DC-9E41-4317-80CC-598127493B14}" type="pres">
      <dgm:prSet presAssocID="{DAB8E8F7-7E39-4C3F-BCA4-5C7DE1B6024D}" presName="sibTrans" presStyleLbl="sibTrans1D1" presStyleIdx="1" presStyleCnt="5"/>
      <dgm:spPr/>
    </dgm:pt>
    <dgm:pt modelId="{C90223FE-D0E6-4486-99B2-19DEA505E4DC}" type="pres">
      <dgm:prSet presAssocID="{7BA075E7-9491-4590-BAA7-8B6EF22F1BAA}" presName="node" presStyleLbl="node1" presStyleIdx="2" presStyleCnt="5">
        <dgm:presLayoutVars>
          <dgm:bulletEnabled val="1"/>
        </dgm:presLayoutVars>
      </dgm:prSet>
      <dgm:spPr/>
    </dgm:pt>
    <dgm:pt modelId="{7461B5E0-1B38-44EA-90CA-9E616B33129D}" type="pres">
      <dgm:prSet presAssocID="{7BA075E7-9491-4590-BAA7-8B6EF22F1BAA}" presName="spNode" presStyleCnt="0"/>
      <dgm:spPr/>
    </dgm:pt>
    <dgm:pt modelId="{E3FFE916-B3AE-4E9A-AE75-4C3F0D99FAAA}" type="pres">
      <dgm:prSet presAssocID="{81060843-9614-434F-8A51-D6A02D0F81AE}" presName="sibTrans" presStyleLbl="sibTrans1D1" presStyleIdx="2" presStyleCnt="5"/>
      <dgm:spPr/>
    </dgm:pt>
    <dgm:pt modelId="{19AEB5C6-E579-4F0A-8BC3-BC2F3CD22D01}" type="pres">
      <dgm:prSet presAssocID="{323C27FE-C8DF-418E-BEBE-17FB9FA9CD18}" presName="node" presStyleLbl="node1" presStyleIdx="3" presStyleCnt="5">
        <dgm:presLayoutVars>
          <dgm:bulletEnabled val="1"/>
        </dgm:presLayoutVars>
      </dgm:prSet>
      <dgm:spPr/>
    </dgm:pt>
    <dgm:pt modelId="{379FF329-DABE-4733-B0E0-EC22B6AB59DB}" type="pres">
      <dgm:prSet presAssocID="{323C27FE-C8DF-418E-BEBE-17FB9FA9CD18}" presName="spNode" presStyleCnt="0"/>
      <dgm:spPr/>
    </dgm:pt>
    <dgm:pt modelId="{CCE740A2-2B37-4119-B815-6515D9C1158F}" type="pres">
      <dgm:prSet presAssocID="{019D3285-443D-4FF5-A397-207794A4261A}" presName="sibTrans" presStyleLbl="sibTrans1D1" presStyleIdx="3" presStyleCnt="5"/>
      <dgm:spPr/>
    </dgm:pt>
    <dgm:pt modelId="{49F3E428-FE06-4043-A792-D77C4FE0F1D8}" type="pres">
      <dgm:prSet presAssocID="{04A503C2-0FC8-4FB2-BD6F-22CA73F8600E}" presName="node" presStyleLbl="node1" presStyleIdx="4" presStyleCnt="5">
        <dgm:presLayoutVars>
          <dgm:bulletEnabled val="1"/>
        </dgm:presLayoutVars>
      </dgm:prSet>
      <dgm:spPr/>
    </dgm:pt>
    <dgm:pt modelId="{C46E6F20-D40C-4DD7-A9CC-714C880A49B3}" type="pres">
      <dgm:prSet presAssocID="{04A503C2-0FC8-4FB2-BD6F-22CA73F8600E}" presName="spNode" presStyleCnt="0"/>
      <dgm:spPr/>
    </dgm:pt>
    <dgm:pt modelId="{A8BC2DE0-4E49-4093-8BDB-41BBAB13FF80}" type="pres">
      <dgm:prSet presAssocID="{C59E5A91-E741-4E87-9337-E36E2FCDCFEE}" presName="sibTrans" presStyleLbl="sibTrans1D1" presStyleIdx="4" presStyleCnt="5"/>
      <dgm:spPr/>
    </dgm:pt>
  </dgm:ptLst>
  <dgm:cxnLst>
    <dgm:cxn modelId="{71748A0F-24E6-4912-83DC-EE8CE642B07B}" type="presOf" srcId="{72930298-4969-485D-A3F1-3B830ACE6074}" destId="{90023691-7B20-4CB7-930A-574D38D2F33B}" srcOrd="0" destOrd="0" presId="urn:microsoft.com/office/officeart/2005/8/layout/cycle6"/>
    <dgm:cxn modelId="{0D0B5219-52A4-4396-A32A-E6C708A376FF}" srcId="{E8EF3E84-C5AA-4E48-91E1-3CD4C99AB3E6}" destId="{72930298-4969-485D-A3F1-3B830ACE6074}" srcOrd="0" destOrd="0" parTransId="{3BB4C911-CA1B-467D-885F-D1118065230E}" sibTransId="{BAB8A646-1A32-4C9C-81A9-1977491F127B}"/>
    <dgm:cxn modelId="{2E96971A-64D6-44B4-A67B-22C901A41499}" srcId="{E8EF3E84-C5AA-4E48-91E1-3CD4C99AB3E6}" destId="{18841A8B-8312-4974-B507-C9ED5FB2C39D}" srcOrd="1" destOrd="0" parTransId="{523B7E7F-8E26-4B79-AA11-00984C732C4B}" sibTransId="{DAB8E8F7-7E39-4C3F-BCA4-5C7DE1B6024D}"/>
    <dgm:cxn modelId="{CBA68631-ED3A-4375-A9E8-FA5AB67ADED7}" type="presOf" srcId="{323C27FE-C8DF-418E-BEBE-17FB9FA9CD18}" destId="{19AEB5C6-E579-4F0A-8BC3-BC2F3CD22D01}" srcOrd="0" destOrd="0" presId="urn:microsoft.com/office/officeart/2005/8/layout/cycle6"/>
    <dgm:cxn modelId="{5FC3D532-57E2-418D-9983-5314A2AD410D}" type="presOf" srcId="{04A503C2-0FC8-4FB2-BD6F-22CA73F8600E}" destId="{49F3E428-FE06-4043-A792-D77C4FE0F1D8}" srcOrd="0" destOrd="0" presId="urn:microsoft.com/office/officeart/2005/8/layout/cycle6"/>
    <dgm:cxn modelId="{D9537B3C-D38B-4D0B-A02C-E359771050E8}" type="presOf" srcId="{BAB8A646-1A32-4C9C-81A9-1977491F127B}" destId="{7284C6FF-3C4F-4344-9417-F8DAFC68E11D}" srcOrd="0" destOrd="0" presId="urn:microsoft.com/office/officeart/2005/8/layout/cycle6"/>
    <dgm:cxn modelId="{F5034165-9E13-4106-ACBC-9A7B541C7FEB}" srcId="{E8EF3E84-C5AA-4E48-91E1-3CD4C99AB3E6}" destId="{7BA075E7-9491-4590-BAA7-8B6EF22F1BAA}" srcOrd="2" destOrd="0" parTransId="{4A887C59-EDC5-4CCC-A181-069275B6D01E}" sibTransId="{81060843-9614-434F-8A51-D6A02D0F81AE}"/>
    <dgm:cxn modelId="{A0A7DD55-1ADB-4FA2-B2D6-A942B40370B7}" type="presOf" srcId="{E8EF3E84-C5AA-4E48-91E1-3CD4C99AB3E6}" destId="{561CC935-584D-410A-98F2-7EC1815C9D39}" srcOrd="0" destOrd="0" presId="urn:microsoft.com/office/officeart/2005/8/layout/cycle6"/>
    <dgm:cxn modelId="{B8433756-BCC3-4932-8F02-6720BA6E46B8}" type="presOf" srcId="{81060843-9614-434F-8A51-D6A02D0F81AE}" destId="{E3FFE916-B3AE-4E9A-AE75-4C3F0D99FAAA}" srcOrd="0" destOrd="0" presId="urn:microsoft.com/office/officeart/2005/8/layout/cycle6"/>
    <dgm:cxn modelId="{BA4AD5A9-DD90-43BB-AEA7-739FE829E1CB}" srcId="{E8EF3E84-C5AA-4E48-91E1-3CD4C99AB3E6}" destId="{323C27FE-C8DF-418E-BEBE-17FB9FA9CD18}" srcOrd="3" destOrd="0" parTransId="{962E382C-D9E7-441B-8E73-A6C5CD40F11A}" sibTransId="{019D3285-443D-4FF5-A397-207794A4261A}"/>
    <dgm:cxn modelId="{013322B4-B02A-436A-A6CB-3672243861DA}" type="presOf" srcId="{DAB8E8F7-7E39-4C3F-BCA4-5C7DE1B6024D}" destId="{AF46A4DC-9E41-4317-80CC-598127493B14}" srcOrd="0" destOrd="0" presId="urn:microsoft.com/office/officeart/2005/8/layout/cycle6"/>
    <dgm:cxn modelId="{1C3FC3C6-6F75-49BB-85DB-1B755A540C9B}" type="presOf" srcId="{C59E5A91-E741-4E87-9337-E36E2FCDCFEE}" destId="{A8BC2DE0-4E49-4093-8BDB-41BBAB13FF80}" srcOrd="0" destOrd="0" presId="urn:microsoft.com/office/officeart/2005/8/layout/cycle6"/>
    <dgm:cxn modelId="{CD55D0C6-7003-4347-B572-63EE604EF5CC}" srcId="{E8EF3E84-C5AA-4E48-91E1-3CD4C99AB3E6}" destId="{04A503C2-0FC8-4FB2-BD6F-22CA73F8600E}" srcOrd="4" destOrd="0" parTransId="{95087A53-B53C-436D-8719-AB1D68F497C5}" sibTransId="{C59E5A91-E741-4E87-9337-E36E2FCDCFEE}"/>
    <dgm:cxn modelId="{DE8685D2-773F-44C7-9C77-AFBB57C5CAE3}" type="presOf" srcId="{7BA075E7-9491-4590-BAA7-8B6EF22F1BAA}" destId="{C90223FE-D0E6-4486-99B2-19DEA505E4DC}" srcOrd="0" destOrd="0" presId="urn:microsoft.com/office/officeart/2005/8/layout/cycle6"/>
    <dgm:cxn modelId="{752E4CD7-9EE3-4466-AE89-886313FE11C3}" type="presOf" srcId="{019D3285-443D-4FF5-A397-207794A4261A}" destId="{CCE740A2-2B37-4119-B815-6515D9C1158F}" srcOrd="0" destOrd="0" presId="urn:microsoft.com/office/officeart/2005/8/layout/cycle6"/>
    <dgm:cxn modelId="{FA494DE8-69E1-479C-A1E7-CE90338B34C2}" type="presOf" srcId="{18841A8B-8312-4974-B507-C9ED5FB2C39D}" destId="{CD119D87-D106-48FB-9876-529D7DDB6DE3}" srcOrd="0" destOrd="0" presId="urn:microsoft.com/office/officeart/2005/8/layout/cycle6"/>
    <dgm:cxn modelId="{62B3719F-BC11-4C88-96E0-9252DA81703B}" type="presParOf" srcId="{561CC935-584D-410A-98F2-7EC1815C9D39}" destId="{90023691-7B20-4CB7-930A-574D38D2F33B}" srcOrd="0" destOrd="0" presId="urn:microsoft.com/office/officeart/2005/8/layout/cycle6"/>
    <dgm:cxn modelId="{1E440FF5-C461-46EB-8678-D7883E756584}" type="presParOf" srcId="{561CC935-584D-410A-98F2-7EC1815C9D39}" destId="{7AA0365E-CFF0-4745-AAEF-919036E8F064}" srcOrd="1" destOrd="0" presId="urn:microsoft.com/office/officeart/2005/8/layout/cycle6"/>
    <dgm:cxn modelId="{90DC79FD-447F-4874-A7E1-6FCD5C9DFA08}" type="presParOf" srcId="{561CC935-584D-410A-98F2-7EC1815C9D39}" destId="{7284C6FF-3C4F-4344-9417-F8DAFC68E11D}" srcOrd="2" destOrd="0" presId="urn:microsoft.com/office/officeart/2005/8/layout/cycle6"/>
    <dgm:cxn modelId="{BF58C164-01D3-4AC6-99A8-C11A5C540CB7}" type="presParOf" srcId="{561CC935-584D-410A-98F2-7EC1815C9D39}" destId="{CD119D87-D106-48FB-9876-529D7DDB6DE3}" srcOrd="3" destOrd="0" presId="urn:microsoft.com/office/officeart/2005/8/layout/cycle6"/>
    <dgm:cxn modelId="{B38C94FF-67CE-42AA-A689-D669E9AC3770}" type="presParOf" srcId="{561CC935-584D-410A-98F2-7EC1815C9D39}" destId="{9A9CEAA1-5C68-4D00-B9D8-2B4EC8FC25D2}" srcOrd="4" destOrd="0" presId="urn:microsoft.com/office/officeart/2005/8/layout/cycle6"/>
    <dgm:cxn modelId="{DE7E5A97-C5A0-4411-861D-24D7CCF930E6}" type="presParOf" srcId="{561CC935-584D-410A-98F2-7EC1815C9D39}" destId="{AF46A4DC-9E41-4317-80CC-598127493B14}" srcOrd="5" destOrd="0" presId="urn:microsoft.com/office/officeart/2005/8/layout/cycle6"/>
    <dgm:cxn modelId="{06721C07-7F83-43BA-9F0A-DD47F4A1140F}" type="presParOf" srcId="{561CC935-584D-410A-98F2-7EC1815C9D39}" destId="{C90223FE-D0E6-4486-99B2-19DEA505E4DC}" srcOrd="6" destOrd="0" presId="urn:microsoft.com/office/officeart/2005/8/layout/cycle6"/>
    <dgm:cxn modelId="{2FB67DD0-10AB-4CFE-8A7E-AF0CF9D24501}" type="presParOf" srcId="{561CC935-584D-410A-98F2-7EC1815C9D39}" destId="{7461B5E0-1B38-44EA-90CA-9E616B33129D}" srcOrd="7" destOrd="0" presId="urn:microsoft.com/office/officeart/2005/8/layout/cycle6"/>
    <dgm:cxn modelId="{27B304CD-476E-4F99-B602-F693F91FC097}" type="presParOf" srcId="{561CC935-584D-410A-98F2-7EC1815C9D39}" destId="{E3FFE916-B3AE-4E9A-AE75-4C3F0D99FAAA}" srcOrd="8" destOrd="0" presId="urn:microsoft.com/office/officeart/2005/8/layout/cycle6"/>
    <dgm:cxn modelId="{E956FB90-A5BC-4FDE-A131-41641FD924C1}" type="presParOf" srcId="{561CC935-584D-410A-98F2-7EC1815C9D39}" destId="{19AEB5C6-E579-4F0A-8BC3-BC2F3CD22D01}" srcOrd="9" destOrd="0" presId="urn:microsoft.com/office/officeart/2005/8/layout/cycle6"/>
    <dgm:cxn modelId="{BCF16061-A89A-4521-9960-4A74C22B5EE1}" type="presParOf" srcId="{561CC935-584D-410A-98F2-7EC1815C9D39}" destId="{379FF329-DABE-4733-B0E0-EC22B6AB59DB}" srcOrd="10" destOrd="0" presId="urn:microsoft.com/office/officeart/2005/8/layout/cycle6"/>
    <dgm:cxn modelId="{A93E478E-204F-49E4-88C1-B68BF3051CC3}" type="presParOf" srcId="{561CC935-584D-410A-98F2-7EC1815C9D39}" destId="{CCE740A2-2B37-4119-B815-6515D9C1158F}" srcOrd="11" destOrd="0" presId="urn:microsoft.com/office/officeart/2005/8/layout/cycle6"/>
    <dgm:cxn modelId="{5B2E44FE-16CE-446C-A6DB-2BE1B84F3583}" type="presParOf" srcId="{561CC935-584D-410A-98F2-7EC1815C9D39}" destId="{49F3E428-FE06-4043-A792-D77C4FE0F1D8}" srcOrd="12" destOrd="0" presId="urn:microsoft.com/office/officeart/2005/8/layout/cycle6"/>
    <dgm:cxn modelId="{9EE9F96E-395A-44CA-A657-2F12FAB2B9D9}" type="presParOf" srcId="{561CC935-584D-410A-98F2-7EC1815C9D39}" destId="{C46E6F20-D40C-4DD7-A9CC-714C880A49B3}" srcOrd="13" destOrd="0" presId="urn:microsoft.com/office/officeart/2005/8/layout/cycle6"/>
    <dgm:cxn modelId="{FB080128-28EF-4B0F-B570-088802244D5D}" type="presParOf" srcId="{561CC935-584D-410A-98F2-7EC1815C9D39}" destId="{A8BC2DE0-4E49-4093-8BDB-41BBAB13FF80}"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57F1C-000B-4340-865B-B150B6917A6F}"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9469F2A6-DFC2-4682-977E-4471384501F2}">
      <dgm:prSet/>
      <dgm:spPr/>
      <dgm:t>
        <a:bodyPr/>
        <a:lstStyle/>
        <a:p>
          <a:r>
            <a:rPr lang="en-US" dirty="0"/>
            <a:t>Complexity</a:t>
          </a:r>
        </a:p>
      </dgm:t>
    </dgm:pt>
    <dgm:pt modelId="{D5DD4F0B-CA96-48E3-BBE7-948960D8FEBD}" type="parTrans" cxnId="{2BEFA933-89F7-4EA7-9C46-3F5D8F1C5067}">
      <dgm:prSet/>
      <dgm:spPr/>
      <dgm:t>
        <a:bodyPr/>
        <a:lstStyle/>
        <a:p>
          <a:endParaRPr lang="en-US"/>
        </a:p>
      </dgm:t>
    </dgm:pt>
    <dgm:pt modelId="{83BE34DE-46FE-47D1-BA74-F98283814CC9}" type="sibTrans" cxnId="{2BEFA933-89F7-4EA7-9C46-3F5D8F1C5067}">
      <dgm:prSet/>
      <dgm:spPr/>
      <dgm:t>
        <a:bodyPr/>
        <a:lstStyle/>
        <a:p>
          <a:endParaRPr lang="en-US"/>
        </a:p>
      </dgm:t>
    </dgm:pt>
    <dgm:pt modelId="{40A9D36B-3E0C-4F63-80BD-89304A2E2C0F}">
      <dgm:prSet/>
      <dgm:spPr/>
      <dgm:t>
        <a:bodyPr/>
        <a:lstStyle/>
        <a:p>
          <a:r>
            <a:rPr lang="en-US" dirty="0"/>
            <a:t>Diversity and Representation</a:t>
          </a:r>
        </a:p>
      </dgm:t>
    </dgm:pt>
    <dgm:pt modelId="{DDB71BC2-FE4E-4A3D-BE3B-51D850B96FD1}" type="parTrans" cxnId="{5D36144D-0A7F-4342-99C1-DD4D0CF4C39E}">
      <dgm:prSet/>
      <dgm:spPr/>
      <dgm:t>
        <a:bodyPr/>
        <a:lstStyle/>
        <a:p>
          <a:endParaRPr lang="en-US"/>
        </a:p>
      </dgm:t>
    </dgm:pt>
    <dgm:pt modelId="{E37D8F1A-5092-4B3D-AA00-53527ACEE22D}" type="sibTrans" cxnId="{5D36144D-0A7F-4342-99C1-DD4D0CF4C39E}">
      <dgm:prSet/>
      <dgm:spPr/>
      <dgm:t>
        <a:bodyPr/>
        <a:lstStyle/>
        <a:p>
          <a:endParaRPr lang="en-US"/>
        </a:p>
      </dgm:t>
    </dgm:pt>
    <dgm:pt modelId="{E4967213-16DF-4706-ABB7-F27F295FC460}">
      <dgm:prSet/>
      <dgm:spPr/>
      <dgm:t>
        <a:bodyPr/>
        <a:lstStyle/>
        <a:p>
          <a:r>
            <a:rPr lang="en-US" dirty="0"/>
            <a:t>Critical Literacy</a:t>
          </a:r>
        </a:p>
      </dgm:t>
    </dgm:pt>
    <dgm:pt modelId="{ADDDAAFE-7CC7-4179-B9F2-2655A3C2602E}" type="parTrans" cxnId="{61BE40B5-4BA4-4EA5-B8E4-EF6719118D58}">
      <dgm:prSet/>
      <dgm:spPr/>
      <dgm:t>
        <a:bodyPr/>
        <a:lstStyle/>
        <a:p>
          <a:endParaRPr lang="en-US"/>
        </a:p>
      </dgm:t>
    </dgm:pt>
    <dgm:pt modelId="{7B911557-1419-4386-A252-7E216AA3318F}" type="sibTrans" cxnId="{61BE40B5-4BA4-4EA5-B8E4-EF6719118D58}">
      <dgm:prSet/>
      <dgm:spPr/>
      <dgm:t>
        <a:bodyPr/>
        <a:lstStyle/>
        <a:p>
          <a:endParaRPr lang="en-US"/>
        </a:p>
      </dgm:t>
    </dgm:pt>
    <dgm:pt modelId="{540F0053-37D4-459F-816B-57425D1A7BB9}">
      <dgm:prSet/>
      <dgm:spPr/>
      <dgm:t>
        <a:bodyPr/>
        <a:lstStyle/>
        <a:p>
          <a:r>
            <a:rPr lang="en-US" dirty="0"/>
            <a:t>Reader and Task Considerations</a:t>
          </a:r>
        </a:p>
      </dgm:t>
    </dgm:pt>
    <dgm:pt modelId="{BA487DEF-F258-4911-A852-01B5B294C234}" type="parTrans" cxnId="{7D201ECB-D9E6-44C6-9D8C-5B400983161E}">
      <dgm:prSet/>
      <dgm:spPr/>
      <dgm:t>
        <a:bodyPr/>
        <a:lstStyle/>
        <a:p>
          <a:endParaRPr lang="en-US"/>
        </a:p>
      </dgm:t>
    </dgm:pt>
    <dgm:pt modelId="{7231AE4B-C69F-4AF3-810A-5700CC62B477}" type="sibTrans" cxnId="{7D201ECB-D9E6-44C6-9D8C-5B400983161E}">
      <dgm:prSet/>
      <dgm:spPr/>
      <dgm:t>
        <a:bodyPr/>
        <a:lstStyle/>
        <a:p>
          <a:endParaRPr lang="en-US"/>
        </a:p>
      </dgm:t>
    </dgm:pt>
    <dgm:pt modelId="{26C288D4-1616-46A5-B592-0B33551973B7}" type="pres">
      <dgm:prSet presAssocID="{6DF57F1C-000B-4340-865B-B150B6917A6F}" presName="linear" presStyleCnt="0">
        <dgm:presLayoutVars>
          <dgm:dir/>
          <dgm:animLvl val="lvl"/>
          <dgm:resizeHandles val="exact"/>
        </dgm:presLayoutVars>
      </dgm:prSet>
      <dgm:spPr/>
    </dgm:pt>
    <dgm:pt modelId="{56A31D99-26BD-450B-A304-2D03D5BB8479}" type="pres">
      <dgm:prSet presAssocID="{9469F2A6-DFC2-4682-977E-4471384501F2}" presName="parentLin" presStyleCnt="0"/>
      <dgm:spPr/>
    </dgm:pt>
    <dgm:pt modelId="{4A8F616E-43D4-4EBC-AC32-A0C13780D44E}" type="pres">
      <dgm:prSet presAssocID="{9469F2A6-DFC2-4682-977E-4471384501F2}" presName="parentLeftMargin" presStyleLbl="node1" presStyleIdx="0" presStyleCnt="4"/>
      <dgm:spPr/>
    </dgm:pt>
    <dgm:pt modelId="{0EE95830-1DF2-4A11-B914-29D36E697543}" type="pres">
      <dgm:prSet presAssocID="{9469F2A6-DFC2-4682-977E-4471384501F2}" presName="parentText" presStyleLbl="node1" presStyleIdx="0" presStyleCnt="4">
        <dgm:presLayoutVars>
          <dgm:chMax val="0"/>
          <dgm:bulletEnabled val="1"/>
        </dgm:presLayoutVars>
      </dgm:prSet>
      <dgm:spPr/>
    </dgm:pt>
    <dgm:pt modelId="{2D57D50C-BF60-44AB-B9F4-BDE04FA37498}" type="pres">
      <dgm:prSet presAssocID="{9469F2A6-DFC2-4682-977E-4471384501F2}" presName="negativeSpace" presStyleCnt="0"/>
      <dgm:spPr/>
    </dgm:pt>
    <dgm:pt modelId="{3D93BC75-DEF1-4536-A09F-2B22DA04BD5D}" type="pres">
      <dgm:prSet presAssocID="{9469F2A6-DFC2-4682-977E-4471384501F2}" presName="childText" presStyleLbl="conFgAcc1" presStyleIdx="0" presStyleCnt="4">
        <dgm:presLayoutVars>
          <dgm:bulletEnabled val="1"/>
        </dgm:presLayoutVars>
      </dgm:prSet>
      <dgm:spPr/>
    </dgm:pt>
    <dgm:pt modelId="{FD0A15F4-A156-4401-A8A8-687561AE2404}" type="pres">
      <dgm:prSet presAssocID="{83BE34DE-46FE-47D1-BA74-F98283814CC9}" presName="spaceBetweenRectangles" presStyleCnt="0"/>
      <dgm:spPr/>
    </dgm:pt>
    <dgm:pt modelId="{0D1B7746-6221-4925-8547-07A76A829FDB}" type="pres">
      <dgm:prSet presAssocID="{40A9D36B-3E0C-4F63-80BD-89304A2E2C0F}" presName="parentLin" presStyleCnt="0"/>
      <dgm:spPr/>
    </dgm:pt>
    <dgm:pt modelId="{95EEBB62-003E-4E5E-9642-C22FF310A91D}" type="pres">
      <dgm:prSet presAssocID="{40A9D36B-3E0C-4F63-80BD-89304A2E2C0F}" presName="parentLeftMargin" presStyleLbl="node1" presStyleIdx="0" presStyleCnt="4"/>
      <dgm:spPr/>
    </dgm:pt>
    <dgm:pt modelId="{F052F14C-AD79-490F-945C-1A79D8B73CC8}" type="pres">
      <dgm:prSet presAssocID="{40A9D36B-3E0C-4F63-80BD-89304A2E2C0F}" presName="parentText" presStyleLbl="node1" presStyleIdx="1" presStyleCnt="4">
        <dgm:presLayoutVars>
          <dgm:chMax val="0"/>
          <dgm:bulletEnabled val="1"/>
        </dgm:presLayoutVars>
      </dgm:prSet>
      <dgm:spPr/>
    </dgm:pt>
    <dgm:pt modelId="{7402EFC7-37F3-4183-BB49-80056E1042E8}" type="pres">
      <dgm:prSet presAssocID="{40A9D36B-3E0C-4F63-80BD-89304A2E2C0F}" presName="negativeSpace" presStyleCnt="0"/>
      <dgm:spPr/>
    </dgm:pt>
    <dgm:pt modelId="{F583B2D9-AB23-45E2-AE3D-6A10D85E062B}" type="pres">
      <dgm:prSet presAssocID="{40A9D36B-3E0C-4F63-80BD-89304A2E2C0F}" presName="childText" presStyleLbl="conFgAcc1" presStyleIdx="1" presStyleCnt="4">
        <dgm:presLayoutVars>
          <dgm:bulletEnabled val="1"/>
        </dgm:presLayoutVars>
      </dgm:prSet>
      <dgm:spPr/>
    </dgm:pt>
    <dgm:pt modelId="{ED2184D3-0C4C-4316-A8A4-F1E0131A6FC3}" type="pres">
      <dgm:prSet presAssocID="{E37D8F1A-5092-4B3D-AA00-53527ACEE22D}" presName="spaceBetweenRectangles" presStyleCnt="0"/>
      <dgm:spPr/>
    </dgm:pt>
    <dgm:pt modelId="{AF0CEF90-A732-447F-9273-94B00278C6EE}" type="pres">
      <dgm:prSet presAssocID="{E4967213-16DF-4706-ABB7-F27F295FC460}" presName="parentLin" presStyleCnt="0"/>
      <dgm:spPr/>
    </dgm:pt>
    <dgm:pt modelId="{57601707-23CB-456F-9AF5-4061BA00A617}" type="pres">
      <dgm:prSet presAssocID="{E4967213-16DF-4706-ABB7-F27F295FC460}" presName="parentLeftMargin" presStyleLbl="node1" presStyleIdx="1" presStyleCnt="4"/>
      <dgm:spPr/>
    </dgm:pt>
    <dgm:pt modelId="{C4B922AD-8B10-47A2-BC2F-3A8A7AF492D3}" type="pres">
      <dgm:prSet presAssocID="{E4967213-16DF-4706-ABB7-F27F295FC460}" presName="parentText" presStyleLbl="node1" presStyleIdx="2" presStyleCnt="4">
        <dgm:presLayoutVars>
          <dgm:chMax val="0"/>
          <dgm:bulletEnabled val="1"/>
        </dgm:presLayoutVars>
      </dgm:prSet>
      <dgm:spPr/>
    </dgm:pt>
    <dgm:pt modelId="{92DA56FE-1258-4EDB-8782-847499354132}" type="pres">
      <dgm:prSet presAssocID="{E4967213-16DF-4706-ABB7-F27F295FC460}" presName="negativeSpace" presStyleCnt="0"/>
      <dgm:spPr/>
    </dgm:pt>
    <dgm:pt modelId="{D87B6CDD-5415-46F0-A199-6B7A8A272005}" type="pres">
      <dgm:prSet presAssocID="{E4967213-16DF-4706-ABB7-F27F295FC460}" presName="childText" presStyleLbl="conFgAcc1" presStyleIdx="2" presStyleCnt="4">
        <dgm:presLayoutVars>
          <dgm:bulletEnabled val="1"/>
        </dgm:presLayoutVars>
      </dgm:prSet>
      <dgm:spPr/>
    </dgm:pt>
    <dgm:pt modelId="{5C990E99-A104-40EE-8791-13191C54DF4C}" type="pres">
      <dgm:prSet presAssocID="{7B911557-1419-4386-A252-7E216AA3318F}" presName="spaceBetweenRectangles" presStyleCnt="0"/>
      <dgm:spPr/>
    </dgm:pt>
    <dgm:pt modelId="{F3E8AC73-3833-4BF2-85C2-67797EDD864D}" type="pres">
      <dgm:prSet presAssocID="{540F0053-37D4-459F-816B-57425D1A7BB9}" presName="parentLin" presStyleCnt="0"/>
      <dgm:spPr/>
    </dgm:pt>
    <dgm:pt modelId="{A91D957C-05DE-483C-8E8F-0E1F2D474A08}" type="pres">
      <dgm:prSet presAssocID="{540F0053-37D4-459F-816B-57425D1A7BB9}" presName="parentLeftMargin" presStyleLbl="node1" presStyleIdx="2" presStyleCnt="4"/>
      <dgm:spPr/>
    </dgm:pt>
    <dgm:pt modelId="{52046BEF-9178-41F4-AAB0-3FB03D5813FD}" type="pres">
      <dgm:prSet presAssocID="{540F0053-37D4-459F-816B-57425D1A7BB9}" presName="parentText" presStyleLbl="node1" presStyleIdx="3" presStyleCnt="4">
        <dgm:presLayoutVars>
          <dgm:chMax val="0"/>
          <dgm:bulletEnabled val="1"/>
        </dgm:presLayoutVars>
      </dgm:prSet>
      <dgm:spPr/>
    </dgm:pt>
    <dgm:pt modelId="{47D5290F-85ED-4459-912A-9F57921E8B7A}" type="pres">
      <dgm:prSet presAssocID="{540F0053-37D4-459F-816B-57425D1A7BB9}" presName="negativeSpace" presStyleCnt="0"/>
      <dgm:spPr/>
    </dgm:pt>
    <dgm:pt modelId="{00056B1B-BA27-433E-AB83-CB49A3678C96}" type="pres">
      <dgm:prSet presAssocID="{540F0053-37D4-459F-816B-57425D1A7BB9}" presName="childText" presStyleLbl="conFgAcc1" presStyleIdx="3" presStyleCnt="4">
        <dgm:presLayoutVars>
          <dgm:bulletEnabled val="1"/>
        </dgm:presLayoutVars>
      </dgm:prSet>
      <dgm:spPr/>
    </dgm:pt>
  </dgm:ptLst>
  <dgm:cxnLst>
    <dgm:cxn modelId="{2BEFA933-89F7-4EA7-9C46-3F5D8F1C5067}" srcId="{6DF57F1C-000B-4340-865B-B150B6917A6F}" destId="{9469F2A6-DFC2-4682-977E-4471384501F2}" srcOrd="0" destOrd="0" parTransId="{D5DD4F0B-CA96-48E3-BBE7-948960D8FEBD}" sibTransId="{83BE34DE-46FE-47D1-BA74-F98283814CC9}"/>
    <dgm:cxn modelId="{4A0FA835-A8B0-4914-86B6-E882BD5B3C71}" type="presOf" srcId="{40A9D36B-3E0C-4F63-80BD-89304A2E2C0F}" destId="{95EEBB62-003E-4E5E-9642-C22FF310A91D}" srcOrd="0" destOrd="0" presId="urn:microsoft.com/office/officeart/2005/8/layout/list1"/>
    <dgm:cxn modelId="{287BDE40-7B0A-4F2E-B88F-0FDBBA9A0A8D}" type="presOf" srcId="{540F0053-37D4-459F-816B-57425D1A7BB9}" destId="{52046BEF-9178-41F4-AAB0-3FB03D5813FD}" srcOrd="1" destOrd="0" presId="urn:microsoft.com/office/officeart/2005/8/layout/list1"/>
    <dgm:cxn modelId="{04ADE45F-CE61-410B-9E47-A4647D4F7438}" type="presOf" srcId="{E4967213-16DF-4706-ABB7-F27F295FC460}" destId="{C4B922AD-8B10-47A2-BC2F-3A8A7AF492D3}" srcOrd="1" destOrd="0" presId="urn:microsoft.com/office/officeart/2005/8/layout/list1"/>
    <dgm:cxn modelId="{5D36144D-0A7F-4342-99C1-DD4D0CF4C39E}" srcId="{6DF57F1C-000B-4340-865B-B150B6917A6F}" destId="{40A9D36B-3E0C-4F63-80BD-89304A2E2C0F}" srcOrd="1" destOrd="0" parTransId="{DDB71BC2-FE4E-4A3D-BE3B-51D850B96FD1}" sibTransId="{E37D8F1A-5092-4B3D-AA00-53527ACEE22D}"/>
    <dgm:cxn modelId="{BEDAFF81-E9EA-43E8-92E4-4AC510709A1B}" type="presOf" srcId="{40A9D36B-3E0C-4F63-80BD-89304A2E2C0F}" destId="{F052F14C-AD79-490F-945C-1A79D8B73CC8}" srcOrd="1" destOrd="0" presId="urn:microsoft.com/office/officeart/2005/8/layout/list1"/>
    <dgm:cxn modelId="{61BE40B5-4BA4-4EA5-B8E4-EF6719118D58}" srcId="{6DF57F1C-000B-4340-865B-B150B6917A6F}" destId="{E4967213-16DF-4706-ABB7-F27F295FC460}" srcOrd="2" destOrd="0" parTransId="{ADDDAAFE-7CC7-4179-B9F2-2655A3C2602E}" sibTransId="{7B911557-1419-4386-A252-7E216AA3318F}"/>
    <dgm:cxn modelId="{8AE747BD-401F-4395-913F-E79652004EEB}" type="presOf" srcId="{9469F2A6-DFC2-4682-977E-4471384501F2}" destId="{4A8F616E-43D4-4EBC-AC32-A0C13780D44E}" srcOrd="0" destOrd="0" presId="urn:microsoft.com/office/officeart/2005/8/layout/list1"/>
    <dgm:cxn modelId="{79B99EBE-7725-414F-B80F-7A5F9961830E}" type="presOf" srcId="{6DF57F1C-000B-4340-865B-B150B6917A6F}" destId="{26C288D4-1616-46A5-B592-0B33551973B7}" srcOrd="0" destOrd="0" presId="urn:microsoft.com/office/officeart/2005/8/layout/list1"/>
    <dgm:cxn modelId="{7D201ECB-D9E6-44C6-9D8C-5B400983161E}" srcId="{6DF57F1C-000B-4340-865B-B150B6917A6F}" destId="{540F0053-37D4-459F-816B-57425D1A7BB9}" srcOrd="3" destOrd="0" parTransId="{BA487DEF-F258-4911-A852-01B5B294C234}" sibTransId="{7231AE4B-C69F-4AF3-810A-5700CC62B477}"/>
    <dgm:cxn modelId="{9659E0E1-EF8B-463C-AA76-252C24CE4F9F}" type="presOf" srcId="{E4967213-16DF-4706-ABB7-F27F295FC460}" destId="{57601707-23CB-456F-9AF5-4061BA00A617}" srcOrd="0" destOrd="0" presId="urn:microsoft.com/office/officeart/2005/8/layout/list1"/>
    <dgm:cxn modelId="{F6E388E3-BAA3-4E9D-8C0A-8B17EDBC14FD}" type="presOf" srcId="{9469F2A6-DFC2-4682-977E-4471384501F2}" destId="{0EE95830-1DF2-4A11-B914-29D36E697543}" srcOrd="1" destOrd="0" presId="urn:microsoft.com/office/officeart/2005/8/layout/list1"/>
    <dgm:cxn modelId="{250B87EA-FBEE-4A64-AB6E-ADDDEC438791}" type="presOf" srcId="{540F0053-37D4-459F-816B-57425D1A7BB9}" destId="{A91D957C-05DE-483C-8E8F-0E1F2D474A08}" srcOrd="0" destOrd="0" presId="urn:microsoft.com/office/officeart/2005/8/layout/list1"/>
    <dgm:cxn modelId="{1F52D23B-FC21-471E-8BBF-3EE245986B13}" type="presParOf" srcId="{26C288D4-1616-46A5-B592-0B33551973B7}" destId="{56A31D99-26BD-450B-A304-2D03D5BB8479}" srcOrd="0" destOrd="0" presId="urn:microsoft.com/office/officeart/2005/8/layout/list1"/>
    <dgm:cxn modelId="{BAD58A23-6765-4971-AFAE-562C2E3BDBC0}" type="presParOf" srcId="{56A31D99-26BD-450B-A304-2D03D5BB8479}" destId="{4A8F616E-43D4-4EBC-AC32-A0C13780D44E}" srcOrd="0" destOrd="0" presId="urn:microsoft.com/office/officeart/2005/8/layout/list1"/>
    <dgm:cxn modelId="{22BCBFE5-F98D-450F-8B4E-A06CF356229A}" type="presParOf" srcId="{56A31D99-26BD-450B-A304-2D03D5BB8479}" destId="{0EE95830-1DF2-4A11-B914-29D36E697543}" srcOrd="1" destOrd="0" presId="urn:microsoft.com/office/officeart/2005/8/layout/list1"/>
    <dgm:cxn modelId="{43E11C36-A15D-4E05-AD78-7FDB2C03F44B}" type="presParOf" srcId="{26C288D4-1616-46A5-B592-0B33551973B7}" destId="{2D57D50C-BF60-44AB-B9F4-BDE04FA37498}" srcOrd="1" destOrd="0" presId="urn:microsoft.com/office/officeart/2005/8/layout/list1"/>
    <dgm:cxn modelId="{CBF4CE5D-1282-40F7-99CB-A8007C4CF21C}" type="presParOf" srcId="{26C288D4-1616-46A5-B592-0B33551973B7}" destId="{3D93BC75-DEF1-4536-A09F-2B22DA04BD5D}" srcOrd="2" destOrd="0" presId="urn:microsoft.com/office/officeart/2005/8/layout/list1"/>
    <dgm:cxn modelId="{7209F8A8-1E4B-4F69-85B8-675D6F097DDC}" type="presParOf" srcId="{26C288D4-1616-46A5-B592-0B33551973B7}" destId="{FD0A15F4-A156-4401-A8A8-687561AE2404}" srcOrd="3" destOrd="0" presId="urn:microsoft.com/office/officeart/2005/8/layout/list1"/>
    <dgm:cxn modelId="{1C4D5396-F9F7-4082-9645-C176F98E1125}" type="presParOf" srcId="{26C288D4-1616-46A5-B592-0B33551973B7}" destId="{0D1B7746-6221-4925-8547-07A76A829FDB}" srcOrd="4" destOrd="0" presId="urn:microsoft.com/office/officeart/2005/8/layout/list1"/>
    <dgm:cxn modelId="{FAEF3E60-3D92-40C0-864B-0A7ABA2C64DF}" type="presParOf" srcId="{0D1B7746-6221-4925-8547-07A76A829FDB}" destId="{95EEBB62-003E-4E5E-9642-C22FF310A91D}" srcOrd="0" destOrd="0" presId="urn:microsoft.com/office/officeart/2005/8/layout/list1"/>
    <dgm:cxn modelId="{A6451A0C-A2F5-4323-B967-A48B7A907779}" type="presParOf" srcId="{0D1B7746-6221-4925-8547-07A76A829FDB}" destId="{F052F14C-AD79-490F-945C-1A79D8B73CC8}" srcOrd="1" destOrd="0" presId="urn:microsoft.com/office/officeart/2005/8/layout/list1"/>
    <dgm:cxn modelId="{B888575F-BE96-416E-8CB1-41CAA097A758}" type="presParOf" srcId="{26C288D4-1616-46A5-B592-0B33551973B7}" destId="{7402EFC7-37F3-4183-BB49-80056E1042E8}" srcOrd="5" destOrd="0" presId="urn:microsoft.com/office/officeart/2005/8/layout/list1"/>
    <dgm:cxn modelId="{741E2522-E017-4D79-B4E6-AAE90C6222CC}" type="presParOf" srcId="{26C288D4-1616-46A5-B592-0B33551973B7}" destId="{F583B2D9-AB23-45E2-AE3D-6A10D85E062B}" srcOrd="6" destOrd="0" presId="urn:microsoft.com/office/officeart/2005/8/layout/list1"/>
    <dgm:cxn modelId="{0D719E5F-7CE4-4EDC-A758-13EE833B8BC7}" type="presParOf" srcId="{26C288D4-1616-46A5-B592-0B33551973B7}" destId="{ED2184D3-0C4C-4316-A8A4-F1E0131A6FC3}" srcOrd="7" destOrd="0" presId="urn:microsoft.com/office/officeart/2005/8/layout/list1"/>
    <dgm:cxn modelId="{75608E94-18F9-441D-9C74-04EEA6F9FD67}" type="presParOf" srcId="{26C288D4-1616-46A5-B592-0B33551973B7}" destId="{AF0CEF90-A732-447F-9273-94B00278C6EE}" srcOrd="8" destOrd="0" presId="urn:microsoft.com/office/officeart/2005/8/layout/list1"/>
    <dgm:cxn modelId="{A54AB42A-B1DD-43D9-AD97-A03E3238AFC2}" type="presParOf" srcId="{AF0CEF90-A732-447F-9273-94B00278C6EE}" destId="{57601707-23CB-456F-9AF5-4061BA00A617}" srcOrd="0" destOrd="0" presId="urn:microsoft.com/office/officeart/2005/8/layout/list1"/>
    <dgm:cxn modelId="{CD8FB7C1-34CD-431A-9D32-98BAD62B139E}" type="presParOf" srcId="{AF0CEF90-A732-447F-9273-94B00278C6EE}" destId="{C4B922AD-8B10-47A2-BC2F-3A8A7AF492D3}" srcOrd="1" destOrd="0" presId="urn:microsoft.com/office/officeart/2005/8/layout/list1"/>
    <dgm:cxn modelId="{DC8E6C5E-2F15-4736-9ADC-0CFA0B7D6496}" type="presParOf" srcId="{26C288D4-1616-46A5-B592-0B33551973B7}" destId="{92DA56FE-1258-4EDB-8782-847499354132}" srcOrd="9" destOrd="0" presId="urn:microsoft.com/office/officeart/2005/8/layout/list1"/>
    <dgm:cxn modelId="{A0371A95-6939-4EB1-918E-2CC0A3CEF6BD}" type="presParOf" srcId="{26C288D4-1616-46A5-B592-0B33551973B7}" destId="{D87B6CDD-5415-46F0-A199-6B7A8A272005}" srcOrd="10" destOrd="0" presId="urn:microsoft.com/office/officeart/2005/8/layout/list1"/>
    <dgm:cxn modelId="{5B4AF867-3D57-439A-B6D8-165A84242ECA}" type="presParOf" srcId="{26C288D4-1616-46A5-B592-0B33551973B7}" destId="{5C990E99-A104-40EE-8791-13191C54DF4C}" srcOrd="11" destOrd="0" presId="urn:microsoft.com/office/officeart/2005/8/layout/list1"/>
    <dgm:cxn modelId="{338318DE-21CB-49FE-BEE2-98669E293EAF}" type="presParOf" srcId="{26C288D4-1616-46A5-B592-0B33551973B7}" destId="{F3E8AC73-3833-4BF2-85C2-67797EDD864D}" srcOrd="12" destOrd="0" presId="urn:microsoft.com/office/officeart/2005/8/layout/list1"/>
    <dgm:cxn modelId="{8250E3E2-C51B-44CF-9B17-093CE58079CF}" type="presParOf" srcId="{F3E8AC73-3833-4BF2-85C2-67797EDD864D}" destId="{A91D957C-05DE-483C-8E8F-0E1F2D474A08}" srcOrd="0" destOrd="0" presId="urn:microsoft.com/office/officeart/2005/8/layout/list1"/>
    <dgm:cxn modelId="{F68304CC-BC2B-495C-99A5-8F449340B736}" type="presParOf" srcId="{F3E8AC73-3833-4BF2-85C2-67797EDD864D}" destId="{52046BEF-9178-41F4-AAB0-3FB03D5813FD}" srcOrd="1" destOrd="0" presId="urn:microsoft.com/office/officeart/2005/8/layout/list1"/>
    <dgm:cxn modelId="{9CADB0A9-D60F-469B-BED6-D05188DB5CE8}" type="presParOf" srcId="{26C288D4-1616-46A5-B592-0B33551973B7}" destId="{47D5290F-85ED-4459-912A-9F57921E8B7A}" srcOrd="13" destOrd="0" presId="urn:microsoft.com/office/officeart/2005/8/layout/list1"/>
    <dgm:cxn modelId="{BB2D7D68-F3E9-44DD-8BF6-FDBA701A6B86}" type="presParOf" srcId="{26C288D4-1616-46A5-B592-0B33551973B7}" destId="{00056B1B-BA27-433E-AB83-CB49A3678C9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AA3055-8997-444E-9700-0195472784DD}"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E35A242-C57C-4E77-A72F-23FA1B431196}">
      <dgm:prSet/>
      <dgm:spPr/>
      <dgm:t>
        <a:bodyPr/>
        <a:lstStyle/>
        <a:p>
          <a:pPr>
            <a:lnSpc>
              <a:spcPct val="100000"/>
            </a:lnSpc>
          </a:pPr>
          <a:r>
            <a:rPr lang="en-US" dirty="0"/>
            <a:t>Open learningforjustice.org</a:t>
          </a:r>
        </a:p>
      </dgm:t>
    </dgm:pt>
    <dgm:pt modelId="{F31DE117-AAE9-41E4-B770-B3165963D020}" type="parTrans" cxnId="{E0778956-D70E-455A-90D4-C80883A160E3}">
      <dgm:prSet/>
      <dgm:spPr/>
      <dgm:t>
        <a:bodyPr/>
        <a:lstStyle/>
        <a:p>
          <a:endParaRPr lang="en-US"/>
        </a:p>
      </dgm:t>
    </dgm:pt>
    <dgm:pt modelId="{890910A7-B059-42F9-A28B-E592D1C38F84}" type="sibTrans" cxnId="{E0778956-D70E-455A-90D4-C80883A160E3}">
      <dgm:prSet/>
      <dgm:spPr/>
      <dgm:t>
        <a:bodyPr/>
        <a:lstStyle/>
        <a:p>
          <a:endParaRPr lang="en-US"/>
        </a:p>
      </dgm:t>
    </dgm:pt>
    <dgm:pt modelId="{5B9F58CF-EDE6-4DA2-AF40-2EF11D979A81}">
      <dgm:prSet/>
      <dgm:spPr/>
      <dgm:t>
        <a:bodyPr/>
        <a:lstStyle/>
        <a:p>
          <a:pPr>
            <a:lnSpc>
              <a:spcPct val="100000"/>
            </a:lnSpc>
          </a:pPr>
          <a:r>
            <a:rPr lang="en-US" dirty="0"/>
            <a:t>Identify a text that takes Diversity and Representation into consideration</a:t>
          </a:r>
        </a:p>
      </dgm:t>
    </dgm:pt>
    <dgm:pt modelId="{380D0B47-DA34-45C0-8D4C-A0CB26EB31AF}" type="parTrans" cxnId="{6F676EA1-091A-4608-B019-4531A688DBC2}">
      <dgm:prSet/>
      <dgm:spPr/>
      <dgm:t>
        <a:bodyPr/>
        <a:lstStyle/>
        <a:p>
          <a:endParaRPr lang="en-US"/>
        </a:p>
      </dgm:t>
    </dgm:pt>
    <dgm:pt modelId="{B1C97C9C-5869-47E5-B2AA-DC5431063058}" type="sibTrans" cxnId="{6F676EA1-091A-4608-B019-4531A688DBC2}">
      <dgm:prSet/>
      <dgm:spPr/>
      <dgm:t>
        <a:bodyPr/>
        <a:lstStyle/>
        <a:p>
          <a:endParaRPr lang="en-US"/>
        </a:p>
      </dgm:t>
    </dgm:pt>
    <dgm:pt modelId="{644B75E5-C5E8-4CB0-87FE-3AB2E182CD60}">
      <dgm:prSet/>
      <dgm:spPr/>
      <dgm:t>
        <a:bodyPr/>
        <a:lstStyle/>
        <a:p>
          <a:pPr>
            <a:lnSpc>
              <a:spcPct val="100000"/>
            </a:lnSpc>
          </a:pPr>
          <a:r>
            <a:rPr lang="en-US" dirty="0"/>
            <a:t>Prepare to share the text you selected and what level could use it</a:t>
          </a:r>
        </a:p>
      </dgm:t>
    </dgm:pt>
    <dgm:pt modelId="{E8F673F2-E74C-4484-9C41-3EBD20CC8798}" type="parTrans" cxnId="{4842BFA7-B94E-43E8-9287-3022E5A8CB23}">
      <dgm:prSet/>
      <dgm:spPr/>
      <dgm:t>
        <a:bodyPr/>
        <a:lstStyle/>
        <a:p>
          <a:endParaRPr lang="en-US"/>
        </a:p>
      </dgm:t>
    </dgm:pt>
    <dgm:pt modelId="{5B364350-213B-4AFD-87EF-BBDE84A38637}" type="sibTrans" cxnId="{4842BFA7-B94E-43E8-9287-3022E5A8CB23}">
      <dgm:prSet/>
      <dgm:spPr/>
      <dgm:t>
        <a:bodyPr/>
        <a:lstStyle/>
        <a:p>
          <a:endParaRPr lang="en-US"/>
        </a:p>
      </dgm:t>
    </dgm:pt>
    <dgm:pt modelId="{96375775-DBC4-43AB-90C8-99444DDE7474}" type="pres">
      <dgm:prSet presAssocID="{18AA3055-8997-444E-9700-0195472784DD}" presName="root" presStyleCnt="0">
        <dgm:presLayoutVars>
          <dgm:dir/>
          <dgm:resizeHandles val="exact"/>
        </dgm:presLayoutVars>
      </dgm:prSet>
      <dgm:spPr/>
    </dgm:pt>
    <dgm:pt modelId="{2C1F65A5-4B2A-4D82-BFA7-99ABCD6275C4}" type="pres">
      <dgm:prSet presAssocID="{7E35A242-C57C-4E77-A72F-23FA1B431196}" presName="compNode" presStyleCnt="0"/>
      <dgm:spPr/>
    </dgm:pt>
    <dgm:pt modelId="{F629A942-DE6E-4283-B51A-61C80369AF44}" type="pres">
      <dgm:prSet presAssocID="{7E35A242-C57C-4E77-A72F-23FA1B431196}" presName="bgRect" presStyleLbl="bgShp" presStyleIdx="0" presStyleCnt="3"/>
      <dgm:spPr/>
    </dgm:pt>
    <dgm:pt modelId="{A8F84F28-D6A5-469A-80D2-FAD75F41FA7F}" type="pres">
      <dgm:prSet presAssocID="{7E35A242-C57C-4E77-A72F-23FA1B4311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CACB01E-EFB6-4B7E-9471-1ADA5F134D78}" type="pres">
      <dgm:prSet presAssocID="{7E35A242-C57C-4E77-A72F-23FA1B431196}" presName="spaceRect" presStyleCnt="0"/>
      <dgm:spPr/>
    </dgm:pt>
    <dgm:pt modelId="{921B0643-89F6-4A2F-91F1-EDDA489D445A}" type="pres">
      <dgm:prSet presAssocID="{7E35A242-C57C-4E77-A72F-23FA1B431196}" presName="parTx" presStyleLbl="revTx" presStyleIdx="0" presStyleCnt="3">
        <dgm:presLayoutVars>
          <dgm:chMax val="0"/>
          <dgm:chPref val="0"/>
        </dgm:presLayoutVars>
      </dgm:prSet>
      <dgm:spPr/>
    </dgm:pt>
    <dgm:pt modelId="{3253E687-D77E-402E-94F2-9C3DF3512B37}" type="pres">
      <dgm:prSet presAssocID="{890910A7-B059-42F9-A28B-E592D1C38F84}" presName="sibTrans" presStyleCnt="0"/>
      <dgm:spPr/>
    </dgm:pt>
    <dgm:pt modelId="{314D1D93-99EA-4C51-BD60-6F7D95F2B5DB}" type="pres">
      <dgm:prSet presAssocID="{5B9F58CF-EDE6-4DA2-AF40-2EF11D979A81}" presName="compNode" presStyleCnt="0"/>
      <dgm:spPr/>
    </dgm:pt>
    <dgm:pt modelId="{910CDD7C-5DEB-4CD1-AA7B-AA7060016121}" type="pres">
      <dgm:prSet presAssocID="{5B9F58CF-EDE6-4DA2-AF40-2EF11D979A81}" presName="bgRect" presStyleLbl="bgShp" presStyleIdx="1" presStyleCnt="3"/>
      <dgm:spPr/>
    </dgm:pt>
    <dgm:pt modelId="{C4F0C945-21A7-458D-89E5-60A894F9D1A9}" type="pres">
      <dgm:prSet presAssocID="{5B9F58CF-EDE6-4DA2-AF40-2EF11D979A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D8F7224-272A-4F62-8AEE-0FC89D6112F6}" type="pres">
      <dgm:prSet presAssocID="{5B9F58CF-EDE6-4DA2-AF40-2EF11D979A81}" presName="spaceRect" presStyleCnt="0"/>
      <dgm:spPr/>
    </dgm:pt>
    <dgm:pt modelId="{95B191BB-96A6-4D7A-A883-EDA076719D8D}" type="pres">
      <dgm:prSet presAssocID="{5B9F58CF-EDE6-4DA2-AF40-2EF11D979A81}" presName="parTx" presStyleLbl="revTx" presStyleIdx="1" presStyleCnt="3">
        <dgm:presLayoutVars>
          <dgm:chMax val="0"/>
          <dgm:chPref val="0"/>
        </dgm:presLayoutVars>
      </dgm:prSet>
      <dgm:spPr/>
    </dgm:pt>
    <dgm:pt modelId="{6CC1E082-AF1E-4D5D-A202-8ED29841C459}" type="pres">
      <dgm:prSet presAssocID="{B1C97C9C-5869-47E5-B2AA-DC5431063058}" presName="sibTrans" presStyleCnt="0"/>
      <dgm:spPr/>
    </dgm:pt>
    <dgm:pt modelId="{54FE17E9-6F98-487E-8B7B-026EEC1EB22E}" type="pres">
      <dgm:prSet presAssocID="{644B75E5-C5E8-4CB0-87FE-3AB2E182CD60}" presName="compNode" presStyleCnt="0"/>
      <dgm:spPr/>
    </dgm:pt>
    <dgm:pt modelId="{CF470A4D-8807-4E1B-A1D2-A32692E94C8A}" type="pres">
      <dgm:prSet presAssocID="{644B75E5-C5E8-4CB0-87FE-3AB2E182CD60}" presName="bgRect" presStyleLbl="bgShp" presStyleIdx="2" presStyleCnt="3"/>
      <dgm:spPr/>
    </dgm:pt>
    <dgm:pt modelId="{1A546DA6-5BC9-4661-957A-BB6F713DA37A}" type="pres">
      <dgm:prSet presAssocID="{644B75E5-C5E8-4CB0-87FE-3AB2E182CD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4CFF1A7-3D02-47C5-9DF4-62A5D50049B0}" type="pres">
      <dgm:prSet presAssocID="{644B75E5-C5E8-4CB0-87FE-3AB2E182CD60}" presName="spaceRect" presStyleCnt="0"/>
      <dgm:spPr/>
    </dgm:pt>
    <dgm:pt modelId="{D96C2FFC-B983-4064-9DF9-E566ABCFCCA5}" type="pres">
      <dgm:prSet presAssocID="{644B75E5-C5E8-4CB0-87FE-3AB2E182CD60}" presName="parTx" presStyleLbl="revTx" presStyleIdx="2" presStyleCnt="3">
        <dgm:presLayoutVars>
          <dgm:chMax val="0"/>
          <dgm:chPref val="0"/>
        </dgm:presLayoutVars>
      </dgm:prSet>
      <dgm:spPr/>
    </dgm:pt>
  </dgm:ptLst>
  <dgm:cxnLst>
    <dgm:cxn modelId="{226B9705-9283-43BF-B3FB-1A9FB91A3BAF}" type="presOf" srcId="{18AA3055-8997-444E-9700-0195472784DD}" destId="{96375775-DBC4-43AB-90C8-99444DDE7474}" srcOrd="0" destOrd="0" presId="urn:microsoft.com/office/officeart/2018/2/layout/IconVerticalSolidList"/>
    <dgm:cxn modelId="{3BA9450B-9709-463E-B097-D26055765E29}" type="presOf" srcId="{5B9F58CF-EDE6-4DA2-AF40-2EF11D979A81}" destId="{95B191BB-96A6-4D7A-A883-EDA076719D8D}" srcOrd="0" destOrd="0" presId="urn:microsoft.com/office/officeart/2018/2/layout/IconVerticalSolidList"/>
    <dgm:cxn modelId="{9F36663A-C593-4E23-87A8-53A25170D569}" type="presOf" srcId="{7E35A242-C57C-4E77-A72F-23FA1B431196}" destId="{921B0643-89F6-4A2F-91F1-EDDA489D445A}" srcOrd="0" destOrd="0" presId="urn:microsoft.com/office/officeart/2018/2/layout/IconVerticalSolidList"/>
    <dgm:cxn modelId="{8E490373-C693-4630-9467-2E4FF8796F6F}" type="presOf" srcId="{644B75E5-C5E8-4CB0-87FE-3AB2E182CD60}" destId="{D96C2FFC-B983-4064-9DF9-E566ABCFCCA5}" srcOrd="0" destOrd="0" presId="urn:microsoft.com/office/officeart/2018/2/layout/IconVerticalSolidList"/>
    <dgm:cxn modelId="{E0778956-D70E-455A-90D4-C80883A160E3}" srcId="{18AA3055-8997-444E-9700-0195472784DD}" destId="{7E35A242-C57C-4E77-A72F-23FA1B431196}" srcOrd="0" destOrd="0" parTransId="{F31DE117-AAE9-41E4-B770-B3165963D020}" sibTransId="{890910A7-B059-42F9-A28B-E592D1C38F84}"/>
    <dgm:cxn modelId="{6F676EA1-091A-4608-B019-4531A688DBC2}" srcId="{18AA3055-8997-444E-9700-0195472784DD}" destId="{5B9F58CF-EDE6-4DA2-AF40-2EF11D979A81}" srcOrd="1" destOrd="0" parTransId="{380D0B47-DA34-45C0-8D4C-A0CB26EB31AF}" sibTransId="{B1C97C9C-5869-47E5-B2AA-DC5431063058}"/>
    <dgm:cxn modelId="{4842BFA7-B94E-43E8-9287-3022E5A8CB23}" srcId="{18AA3055-8997-444E-9700-0195472784DD}" destId="{644B75E5-C5E8-4CB0-87FE-3AB2E182CD60}" srcOrd="2" destOrd="0" parTransId="{E8F673F2-E74C-4484-9C41-3EBD20CC8798}" sibTransId="{5B364350-213B-4AFD-87EF-BBDE84A38637}"/>
    <dgm:cxn modelId="{D5E3913A-39B4-40DF-8F3B-C4CEBB20CE49}" type="presParOf" srcId="{96375775-DBC4-43AB-90C8-99444DDE7474}" destId="{2C1F65A5-4B2A-4D82-BFA7-99ABCD6275C4}" srcOrd="0" destOrd="0" presId="urn:microsoft.com/office/officeart/2018/2/layout/IconVerticalSolidList"/>
    <dgm:cxn modelId="{CDB32923-7EAF-422A-8C4B-DE446917CE0B}" type="presParOf" srcId="{2C1F65A5-4B2A-4D82-BFA7-99ABCD6275C4}" destId="{F629A942-DE6E-4283-B51A-61C80369AF44}" srcOrd="0" destOrd="0" presId="urn:microsoft.com/office/officeart/2018/2/layout/IconVerticalSolidList"/>
    <dgm:cxn modelId="{31500FCB-2DEA-4F0A-AA41-2BDF79E477B7}" type="presParOf" srcId="{2C1F65A5-4B2A-4D82-BFA7-99ABCD6275C4}" destId="{A8F84F28-D6A5-469A-80D2-FAD75F41FA7F}" srcOrd="1" destOrd="0" presId="urn:microsoft.com/office/officeart/2018/2/layout/IconVerticalSolidList"/>
    <dgm:cxn modelId="{E6FEFF9B-7C38-45FE-B76E-99F3F07E7416}" type="presParOf" srcId="{2C1F65A5-4B2A-4D82-BFA7-99ABCD6275C4}" destId="{DCACB01E-EFB6-4B7E-9471-1ADA5F134D78}" srcOrd="2" destOrd="0" presId="urn:microsoft.com/office/officeart/2018/2/layout/IconVerticalSolidList"/>
    <dgm:cxn modelId="{8028D97F-DD7F-448E-99F5-E78EDEB77F89}" type="presParOf" srcId="{2C1F65A5-4B2A-4D82-BFA7-99ABCD6275C4}" destId="{921B0643-89F6-4A2F-91F1-EDDA489D445A}" srcOrd="3" destOrd="0" presId="urn:microsoft.com/office/officeart/2018/2/layout/IconVerticalSolidList"/>
    <dgm:cxn modelId="{2E4114C5-1F95-4990-AF31-E138895769D5}" type="presParOf" srcId="{96375775-DBC4-43AB-90C8-99444DDE7474}" destId="{3253E687-D77E-402E-94F2-9C3DF3512B37}" srcOrd="1" destOrd="0" presId="urn:microsoft.com/office/officeart/2018/2/layout/IconVerticalSolidList"/>
    <dgm:cxn modelId="{83A23166-BE1B-4CE0-9DAB-2FBB71EA831D}" type="presParOf" srcId="{96375775-DBC4-43AB-90C8-99444DDE7474}" destId="{314D1D93-99EA-4C51-BD60-6F7D95F2B5DB}" srcOrd="2" destOrd="0" presId="urn:microsoft.com/office/officeart/2018/2/layout/IconVerticalSolidList"/>
    <dgm:cxn modelId="{461CFC98-7E68-4E9C-8CA7-E6073135BBCA}" type="presParOf" srcId="{314D1D93-99EA-4C51-BD60-6F7D95F2B5DB}" destId="{910CDD7C-5DEB-4CD1-AA7B-AA7060016121}" srcOrd="0" destOrd="0" presId="urn:microsoft.com/office/officeart/2018/2/layout/IconVerticalSolidList"/>
    <dgm:cxn modelId="{A678E1E3-6B03-4A90-9DCE-AC50468B77B8}" type="presParOf" srcId="{314D1D93-99EA-4C51-BD60-6F7D95F2B5DB}" destId="{C4F0C945-21A7-458D-89E5-60A894F9D1A9}" srcOrd="1" destOrd="0" presId="urn:microsoft.com/office/officeart/2018/2/layout/IconVerticalSolidList"/>
    <dgm:cxn modelId="{A1597705-7C56-496E-91F6-61CACB297704}" type="presParOf" srcId="{314D1D93-99EA-4C51-BD60-6F7D95F2B5DB}" destId="{1D8F7224-272A-4F62-8AEE-0FC89D6112F6}" srcOrd="2" destOrd="0" presId="urn:microsoft.com/office/officeart/2018/2/layout/IconVerticalSolidList"/>
    <dgm:cxn modelId="{0FCFBFF6-FA82-412A-AA4A-6563EC87CB3E}" type="presParOf" srcId="{314D1D93-99EA-4C51-BD60-6F7D95F2B5DB}" destId="{95B191BB-96A6-4D7A-A883-EDA076719D8D}" srcOrd="3" destOrd="0" presId="urn:microsoft.com/office/officeart/2018/2/layout/IconVerticalSolidList"/>
    <dgm:cxn modelId="{57CEDC87-6CB0-4BEB-99E9-E937B9B921E2}" type="presParOf" srcId="{96375775-DBC4-43AB-90C8-99444DDE7474}" destId="{6CC1E082-AF1E-4D5D-A202-8ED29841C459}" srcOrd="3" destOrd="0" presId="urn:microsoft.com/office/officeart/2018/2/layout/IconVerticalSolidList"/>
    <dgm:cxn modelId="{630E973B-F701-4139-AEA8-2EB84E86168E}" type="presParOf" srcId="{96375775-DBC4-43AB-90C8-99444DDE7474}" destId="{54FE17E9-6F98-487E-8B7B-026EEC1EB22E}" srcOrd="4" destOrd="0" presId="urn:microsoft.com/office/officeart/2018/2/layout/IconVerticalSolidList"/>
    <dgm:cxn modelId="{E3EB0941-074E-4F93-8BD4-6FEFB0273110}" type="presParOf" srcId="{54FE17E9-6F98-487E-8B7B-026EEC1EB22E}" destId="{CF470A4D-8807-4E1B-A1D2-A32692E94C8A}" srcOrd="0" destOrd="0" presId="urn:microsoft.com/office/officeart/2018/2/layout/IconVerticalSolidList"/>
    <dgm:cxn modelId="{B12780DB-D3A4-4515-B81B-574BC5CC58FC}" type="presParOf" srcId="{54FE17E9-6F98-487E-8B7B-026EEC1EB22E}" destId="{1A546DA6-5BC9-4661-957A-BB6F713DA37A}" srcOrd="1" destOrd="0" presId="urn:microsoft.com/office/officeart/2018/2/layout/IconVerticalSolidList"/>
    <dgm:cxn modelId="{A4559AAC-37B9-4DA9-A139-9D46C07F1D65}" type="presParOf" srcId="{54FE17E9-6F98-487E-8B7B-026EEC1EB22E}" destId="{04CFF1A7-3D02-47C5-9DF4-62A5D50049B0}" srcOrd="2" destOrd="0" presId="urn:microsoft.com/office/officeart/2018/2/layout/IconVerticalSolidList"/>
    <dgm:cxn modelId="{17AA2E0A-9AD1-404A-BF62-04D979C5D9C1}" type="presParOf" srcId="{54FE17E9-6F98-487E-8B7B-026EEC1EB22E}" destId="{D96C2FFC-B983-4064-9DF9-E566ABCFCC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A3055-8997-444E-9700-0195472784DD}"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E35A242-C57C-4E77-A72F-23FA1B431196}">
      <dgm:prSet/>
      <dgm:spPr/>
      <dgm:t>
        <a:bodyPr/>
        <a:lstStyle/>
        <a:p>
          <a:pPr>
            <a:lnSpc>
              <a:spcPct val="100000"/>
            </a:lnSpc>
          </a:pPr>
          <a:r>
            <a:rPr lang="en-US" dirty="0"/>
            <a:t>Open hub.lexile.com/find-a-book/search</a:t>
          </a:r>
        </a:p>
      </dgm:t>
    </dgm:pt>
    <dgm:pt modelId="{F31DE117-AAE9-41E4-B770-B3165963D020}" type="parTrans" cxnId="{E0778956-D70E-455A-90D4-C80883A160E3}">
      <dgm:prSet/>
      <dgm:spPr/>
      <dgm:t>
        <a:bodyPr/>
        <a:lstStyle/>
        <a:p>
          <a:endParaRPr lang="en-US"/>
        </a:p>
      </dgm:t>
    </dgm:pt>
    <dgm:pt modelId="{890910A7-B059-42F9-A28B-E592D1C38F84}" type="sibTrans" cxnId="{E0778956-D70E-455A-90D4-C80883A160E3}">
      <dgm:prSet/>
      <dgm:spPr/>
      <dgm:t>
        <a:bodyPr/>
        <a:lstStyle/>
        <a:p>
          <a:endParaRPr lang="en-US"/>
        </a:p>
      </dgm:t>
    </dgm:pt>
    <dgm:pt modelId="{5B9F58CF-EDE6-4DA2-AF40-2EF11D979A81}">
      <dgm:prSet/>
      <dgm:spPr/>
      <dgm:t>
        <a:bodyPr/>
        <a:lstStyle/>
        <a:p>
          <a:pPr>
            <a:lnSpc>
              <a:spcPct val="100000"/>
            </a:lnSpc>
          </a:pPr>
          <a:r>
            <a:rPr lang="en-US" dirty="0"/>
            <a:t>Find a book at an appropriate level for your class</a:t>
          </a:r>
        </a:p>
      </dgm:t>
    </dgm:pt>
    <dgm:pt modelId="{380D0B47-DA34-45C0-8D4C-A0CB26EB31AF}" type="parTrans" cxnId="{6F676EA1-091A-4608-B019-4531A688DBC2}">
      <dgm:prSet/>
      <dgm:spPr/>
      <dgm:t>
        <a:bodyPr/>
        <a:lstStyle/>
        <a:p>
          <a:endParaRPr lang="en-US"/>
        </a:p>
      </dgm:t>
    </dgm:pt>
    <dgm:pt modelId="{B1C97C9C-5869-47E5-B2AA-DC5431063058}" type="sibTrans" cxnId="{6F676EA1-091A-4608-B019-4531A688DBC2}">
      <dgm:prSet/>
      <dgm:spPr/>
      <dgm:t>
        <a:bodyPr/>
        <a:lstStyle/>
        <a:p>
          <a:endParaRPr lang="en-US"/>
        </a:p>
      </dgm:t>
    </dgm:pt>
    <dgm:pt modelId="{644B75E5-C5E8-4CB0-87FE-3AB2E182CD60}">
      <dgm:prSet/>
      <dgm:spPr/>
      <dgm:t>
        <a:bodyPr/>
        <a:lstStyle/>
        <a:p>
          <a:pPr>
            <a:lnSpc>
              <a:spcPct val="100000"/>
            </a:lnSpc>
          </a:pPr>
          <a:r>
            <a:rPr lang="en-US" dirty="0"/>
            <a:t>Share with the group why you selected the text you did</a:t>
          </a:r>
        </a:p>
      </dgm:t>
    </dgm:pt>
    <dgm:pt modelId="{E8F673F2-E74C-4484-9C41-3EBD20CC8798}" type="parTrans" cxnId="{4842BFA7-B94E-43E8-9287-3022E5A8CB23}">
      <dgm:prSet/>
      <dgm:spPr/>
      <dgm:t>
        <a:bodyPr/>
        <a:lstStyle/>
        <a:p>
          <a:endParaRPr lang="en-US"/>
        </a:p>
      </dgm:t>
    </dgm:pt>
    <dgm:pt modelId="{5B364350-213B-4AFD-87EF-BBDE84A38637}" type="sibTrans" cxnId="{4842BFA7-B94E-43E8-9287-3022E5A8CB23}">
      <dgm:prSet/>
      <dgm:spPr/>
      <dgm:t>
        <a:bodyPr/>
        <a:lstStyle/>
        <a:p>
          <a:endParaRPr lang="en-US"/>
        </a:p>
      </dgm:t>
    </dgm:pt>
    <dgm:pt modelId="{96375775-DBC4-43AB-90C8-99444DDE7474}" type="pres">
      <dgm:prSet presAssocID="{18AA3055-8997-444E-9700-0195472784DD}" presName="root" presStyleCnt="0">
        <dgm:presLayoutVars>
          <dgm:dir/>
          <dgm:resizeHandles val="exact"/>
        </dgm:presLayoutVars>
      </dgm:prSet>
      <dgm:spPr/>
    </dgm:pt>
    <dgm:pt modelId="{2C1F65A5-4B2A-4D82-BFA7-99ABCD6275C4}" type="pres">
      <dgm:prSet presAssocID="{7E35A242-C57C-4E77-A72F-23FA1B431196}" presName="compNode" presStyleCnt="0"/>
      <dgm:spPr/>
    </dgm:pt>
    <dgm:pt modelId="{F629A942-DE6E-4283-B51A-61C80369AF44}" type="pres">
      <dgm:prSet presAssocID="{7E35A242-C57C-4E77-A72F-23FA1B431196}" presName="bgRect" presStyleLbl="bgShp" presStyleIdx="0" presStyleCnt="3"/>
      <dgm:spPr/>
    </dgm:pt>
    <dgm:pt modelId="{A8F84F28-D6A5-469A-80D2-FAD75F41FA7F}" type="pres">
      <dgm:prSet presAssocID="{7E35A242-C57C-4E77-A72F-23FA1B4311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CACB01E-EFB6-4B7E-9471-1ADA5F134D78}" type="pres">
      <dgm:prSet presAssocID="{7E35A242-C57C-4E77-A72F-23FA1B431196}" presName="spaceRect" presStyleCnt="0"/>
      <dgm:spPr/>
    </dgm:pt>
    <dgm:pt modelId="{921B0643-89F6-4A2F-91F1-EDDA489D445A}" type="pres">
      <dgm:prSet presAssocID="{7E35A242-C57C-4E77-A72F-23FA1B431196}" presName="parTx" presStyleLbl="revTx" presStyleIdx="0" presStyleCnt="3">
        <dgm:presLayoutVars>
          <dgm:chMax val="0"/>
          <dgm:chPref val="0"/>
        </dgm:presLayoutVars>
      </dgm:prSet>
      <dgm:spPr/>
    </dgm:pt>
    <dgm:pt modelId="{3253E687-D77E-402E-94F2-9C3DF3512B37}" type="pres">
      <dgm:prSet presAssocID="{890910A7-B059-42F9-A28B-E592D1C38F84}" presName="sibTrans" presStyleCnt="0"/>
      <dgm:spPr/>
    </dgm:pt>
    <dgm:pt modelId="{314D1D93-99EA-4C51-BD60-6F7D95F2B5DB}" type="pres">
      <dgm:prSet presAssocID="{5B9F58CF-EDE6-4DA2-AF40-2EF11D979A81}" presName="compNode" presStyleCnt="0"/>
      <dgm:spPr/>
    </dgm:pt>
    <dgm:pt modelId="{910CDD7C-5DEB-4CD1-AA7B-AA7060016121}" type="pres">
      <dgm:prSet presAssocID="{5B9F58CF-EDE6-4DA2-AF40-2EF11D979A81}" presName="bgRect" presStyleLbl="bgShp" presStyleIdx="1" presStyleCnt="3"/>
      <dgm:spPr/>
    </dgm:pt>
    <dgm:pt modelId="{C4F0C945-21A7-458D-89E5-60A894F9D1A9}" type="pres">
      <dgm:prSet presAssocID="{5B9F58CF-EDE6-4DA2-AF40-2EF11D979A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D8F7224-272A-4F62-8AEE-0FC89D6112F6}" type="pres">
      <dgm:prSet presAssocID="{5B9F58CF-EDE6-4DA2-AF40-2EF11D979A81}" presName="spaceRect" presStyleCnt="0"/>
      <dgm:spPr/>
    </dgm:pt>
    <dgm:pt modelId="{95B191BB-96A6-4D7A-A883-EDA076719D8D}" type="pres">
      <dgm:prSet presAssocID="{5B9F58CF-EDE6-4DA2-AF40-2EF11D979A81}" presName="parTx" presStyleLbl="revTx" presStyleIdx="1" presStyleCnt="3">
        <dgm:presLayoutVars>
          <dgm:chMax val="0"/>
          <dgm:chPref val="0"/>
        </dgm:presLayoutVars>
      </dgm:prSet>
      <dgm:spPr/>
    </dgm:pt>
    <dgm:pt modelId="{6CC1E082-AF1E-4D5D-A202-8ED29841C459}" type="pres">
      <dgm:prSet presAssocID="{B1C97C9C-5869-47E5-B2AA-DC5431063058}" presName="sibTrans" presStyleCnt="0"/>
      <dgm:spPr/>
    </dgm:pt>
    <dgm:pt modelId="{54FE17E9-6F98-487E-8B7B-026EEC1EB22E}" type="pres">
      <dgm:prSet presAssocID="{644B75E5-C5E8-4CB0-87FE-3AB2E182CD60}" presName="compNode" presStyleCnt="0"/>
      <dgm:spPr/>
    </dgm:pt>
    <dgm:pt modelId="{CF470A4D-8807-4E1B-A1D2-A32692E94C8A}" type="pres">
      <dgm:prSet presAssocID="{644B75E5-C5E8-4CB0-87FE-3AB2E182CD60}" presName="bgRect" presStyleLbl="bgShp" presStyleIdx="2" presStyleCnt="3"/>
      <dgm:spPr/>
    </dgm:pt>
    <dgm:pt modelId="{1A546DA6-5BC9-4661-957A-BB6F713DA37A}" type="pres">
      <dgm:prSet presAssocID="{644B75E5-C5E8-4CB0-87FE-3AB2E182CD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4CFF1A7-3D02-47C5-9DF4-62A5D50049B0}" type="pres">
      <dgm:prSet presAssocID="{644B75E5-C5E8-4CB0-87FE-3AB2E182CD60}" presName="spaceRect" presStyleCnt="0"/>
      <dgm:spPr/>
    </dgm:pt>
    <dgm:pt modelId="{D96C2FFC-B983-4064-9DF9-E566ABCFCCA5}" type="pres">
      <dgm:prSet presAssocID="{644B75E5-C5E8-4CB0-87FE-3AB2E182CD60}" presName="parTx" presStyleLbl="revTx" presStyleIdx="2" presStyleCnt="3">
        <dgm:presLayoutVars>
          <dgm:chMax val="0"/>
          <dgm:chPref val="0"/>
        </dgm:presLayoutVars>
      </dgm:prSet>
      <dgm:spPr/>
    </dgm:pt>
  </dgm:ptLst>
  <dgm:cxnLst>
    <dgm:cxn modelId="{226B9705-9283-43BF-B3FB-1A9FB91A3BAF}" type="presOf" srcId="{18AA3055-8997-444E-9700-0195472784DD}" destId="{96375775-DBC4-43AB-90C8-99444DDE7474}" srcOrd="0" destOrd="0" presId="urn:microsoft.com/office/officeart/2018/2/layout/IconVerticalSolidList"/>
    <dgm:cxn modelId="{3BA9450B-9709-463E-B097-D26055765E29}" type="presOf" srcId="{5B9F58CF-EDE6-4DA2-AF40-2EF11D979A81}" destId="{95B191BB-96A6-4D7A-A883-EDA076719D8D}" srcOrd="0" destOrd="0" presId="urn:microsoft.com/office/officeart/2018/2/layout/IconVerticalSolidList"/>
    <dgm:cxn modelId="{9F36663A-C593-4E23-87A8-53A25170D569}" type="presOf" srcId="{7E35A242-C57C-4E77-A72F-23FA1B431196}" destId="{921B0643-89F6-4A2F-91F1-EDDA489D445A}" srcOrd="0" destOrd="0" presId="urn:microsoft.com/office/officeart/2018/2/layout/IconVerticalSolidList"/>
    <dgm:cxn modelId="{8E490373-C693-4630-9467-2E4FF8796F6F}" type="presOf" srcId="{644B75E5-C5E8-4CB0-87FE-3AB2E182CD60}" destId="{D96C2FFC-B983-4064-9DF9-E566ABCFCCA5}" srcOrd="0" destOrd="0" presId="urn:microsoft.com/office/officeart/2018/2/layout/IconVerticalSolidList"/>
    <dgm:cxn modelId="{E0778956-D70E-455A-90D4-C80883A160E3}" srcId="{18AA3055-8997-444E-9700-0195472784DD}" destId="{7E35A242-C57C-4E77-A72F-23FA1B431196}" srcOrd="0" destOrd="0" parTransId="{F31DE117-AAE9-41E4-B770-B3165963D020}" sibTransId="{890910A7-B059-42F9-A28B-E592D1C38F84}"/>
    <dgm:cxn modelId="{6F676EA1-091A-4608-B019-4531A688DBC2}" srcId="{18AA3055-8997-444E-9700-0195472784DD}" destId="{5B9F58CF-EDE6-4DA2-AF40-2EF11D979A81}" srcOrd="1" destOrd="0" parTransId="{380D0B47-DA34-45C0-8D4C-A0CB26EB31AF}" sibTransId="{B1C97C9C-5869-47E5-B2AA-DC5431063058}"/>
    <dgm:cxn modelId="{4842BFA7-B94E-43E8-9287-3022E5A8CB23}" srcId="{18AA3055-8997-444E-9700-0195472784DD}" destId="{644B75E5-C5E8-4CB0-87FE-3AB2E182CD60}" srcOrd="2" destOrd="0" parTransId="{E8F673F2-E74C-4484-9C41-3EBD20CC8798}" sibTransId="{5B364350-213B-4AFD-87EF-BBDE84A38637}"/>
    <dgm:cxn modelId="{D5E3913A-39B4-40DF-8F3B-C4CEBB20CE49}" type="presParOf" srcId="{96375775-DBC4-43AB-90C8-99444DDE7474}" destId="{2C1F65A5-4B2A-4D82-BFA7-99ABCD6275C4}" srcOrd="0" destOrd="0" presId="urn:microsoft.com/office/officeart/2018/2/layout/IconVerticalSolidList"/>
    <dgm:cxn modelId="{CDB32923-7EAF-422A-8C4B-DE446917CE0B}" type="presParOf" srcId="{2C1F65A5-4B2A-4D82-BFA7-99ABCD6275C4}" destId="{F629A942-DE6E-4283-B51A-61C80369AF44}" srcOrd="0" destOrd="0" presId="urn:microsoft.com/office/officeart/2018/2/layout/IconVerticalSolidList"/>
    <dgm:cxn modelId="{31500FCB-2DEA-4F0A-AA41-2BDF79E477B7}" type="presParOf" srcId="{2C1F65A5-4B2A-4D82-BFA7-99ABCD6275C4}" destId="{A8F84F28-D6A5-469A-80D2-FAD75F41FA7F}" srcOrd="1" destOrd="0" presId="urn:microsoft.com/office/officeart/2018/2/layout/IconVerticalSolidList"/>
    <dgm:cxn modelId="{E6FEFF9B-7C38-45FE-B76E-99F3F07E7416}" type="presParOf" srcId="{2C1F65A5-4B2A-4D82-BFA7-99ABCD6275C4}" destId="{DCACB01E-EFB6-4B7E-9471-1ADA5F134D78}" srcOrd="2" destOrd="0" presId="urn:microsoft.com/office/officeart/2018/2/layout/IconVerticalSolidList"/>
    <dgm:cxn modelId="{8028D97F-DD7F-448E-99F5-E78EDEB77F89}" type="presParOf" srcId="{2C1F65A5-4B2A-4D82-BFA7-99ABCD6275C4}" destId="{921B0643-89F6-4A2F-91F1-EDDA489D445A}" srcOrd="3" destOrd="0" presId="urn:microsoft.com/office/officeart/2018/2/layout/IconVerticalSolidList"/>
    <dgm:cxn modelId="{2E4114C5-1F95-4990-AF31-E138895769D5}" type="presParOf" srcId="{96375775-DBC4-43AB-90C8-99444DDE7474}" destId="{3253E687-D77E-402E-94F2-9C3DF3512B37}" srcOrd="1" destOrd="0" presId="urn:microsoft.com/office/officeart/2018/2/layout/IconVerticalSolidList"/>
    <dgm:cxn modelId="{83A23166-BE1B-4CE0-9DAB-2FBB71EA831D}" type="presParOf" srcId="{96375775-DBC4-43AB-90C8-99444DDE7474}" destId="{314D1D93-99EA-4C51-BD60-6F7D95F2B5DB}" srcOrd="2" destOrd="0" presId="urn:microsoft.com/office/officeart/2018/2/layout/IconVerticalSolidList"/>
    <dgm:cxn modelId="{461CFC98-7E68-4E9C-8CA7-E6073135BBCA}" type="presParOf" srcId="{314D1D93-99EA-4C51-BD60-6F7D95F2B5DB}" destId="{910CDD7C-5DEB-4CD1-AA7B-AA7060016121}" srcOrd="0" destOrd="0" presId="urn:microsoft.com/office/officeart/2018/2/layout/IconVerticalSolidList"/>
    <dgm:cxn modelId="{A678E1E3-6B03-4A90-9DCE-AC50468B77B8}" type="presParOf" srcId="{314D1D93-99EA-4C51-BD60-6F7D95F2B5DB}" destId="{C4F0C945-21A7-458D-89E5-60A894F9D1A9}" srcOrd="1" destOrd="0" presId="urn:microsoft.com/office/officeart/2018/2/layout/IconVerticalSolidList"/>
    <dgm:cxn modelId="{A1597705-7C56-496E-91F6-61CACB297704}" type="presParOf" srcId="{314D1D93-99EA-4C51-BD60-6F7D95F2B5DB}" destId="{1D8F7224-272A-4F62-8AEE-0FC89D6112F6}" srcOrd="2" destOrd="0" presId="urn:microsoft.com/office/officeart/2018/2/layout/IconVerticalSolidList"/>
    <dgm:cxn modelId="{0FCFBFF6-FA82-412A-AA4A-6563EC87CB3E}" type="presParOf" srcId="{314D1D93-99EA-4C51-BD60-6F7D95F2B5DB}" destId="{95B191BB-96A6-4D7A-A883-EDA076719D8D}" srcOrd="3" destOrd="0" presId="urn:microsoft.com/office/officeart/2018/2/layout/IconVerticalSolidList"/>
    <dgm:cxn modelId="{57CEDC87-6CB0-4BEB-99E9-E937B9B921E2}" type="presParOf" srcId="{96375775-DBC4-43AB-90C8-99444DDE7474}" destId="{6CC1E082-AF1E-4D5D-A202-8ED29841C459}" srcOrd="3" destOrd="0" presId="urn:microsoft.com/office/officeart/2018/2/layout/IconVerticalSolidList"/>
    <dgm:cxn modelId="{630E973B-F701-4139-AEA8-2EB84E86168E}" type="presParOf" srcId="{96375775-DBC4-43AB-90C8-99444DDE7474}" destId="{54FE17E9-6F98-487E-8B7B-026EEC1EB22E}" srcOrd="4" destOrd="0" presId="urn:microsoft.com/office/officeart/2018/2/layout/IconVerticalSolidList"/>
    <dgm:cxn modelId="{E3EB0941-074E-4F93-8BD4-6FEFB0273110}" type="presParOf" srcId="{54FE17E9-6F98-487E-8B7B-026EEC1EB22E}" destId="{CF470A4D-8807-4E1B-A1D2-A32692E94C8A}" srcOrd="0" destOrd="0" presId="urn:microsoft.com/office/officeart/2018/2/layout/IconVerticalSolidList"/>
    <dgm:cxn modelId="{B12780DB-D3A4-4515-B81B-574BC5CC58FC}" type="presParOf" srcId="{54FE17E9-6F98-487E-8B7B-026EEC1EB22E}" destId="{1A546DA6-5BC9-4661-957A-BB6F713DA37A}" srcOrd="1" destOrd="0" presId="urn:microsoft.com/office/officeart/2018/2/layout/IconVerticalSolidList"/>
    <dgm:cxn modelId="{A4559AAC-37B9-4DA9-A139-9D46C07F1D65}" type="presParOf" srcId="{54FE17E9-6F98-487E-8B7B-026EEC1EB22E}" destId="{04CFF1A7-3D02-47C5-9DF4-62A5D50049B0}" srcOrd="2" destOrd="0" presId="urn:microsoft.com/office/officeart/2018/2/layout/IconVerticalSolidList"/>
    <dgm:cxn modelId="{17AA2E0A-9AD1-404A-BF62-04D979C5D9C1}" type="presParOf" srcId="{54FE17E9-6F98-487E-8B7B-026EEC1EB22E}" destId="{D96C2FFC-B983-4064-9DF9-E566ABCFCC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291511-2871-4F81-A438-C216CD5B73B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46301A3-AF6D-43F8-9727-F785F1D64790}">
      <dgm:prSet/>
      <dgm:spPr/>
      <dgm:t>
        <a:bodyPr/>
        <a:lstStyle/>
        <a:p>
          <a:pPr>
            <a:lnSpc>
              <a:spcPct val="100000"/>
            </a:lnSpc>
          </a:pPr>
          <a:r>
            <a:rPr lang="en-US" dirty="0">
              <a:hlinkClick xmlns:r="http://schemas.openxmlformats.org/officeDocument/2006/relationships" r:id="rId1"/>
            </a:rPr>
            <a:t>The Times in Plain English</a:t>
          </a:r>
          <a:endParaRPr lang="en-US" dirty="0"/>
        </a:p>
      </dgm:t>
    </dgm:pt>
    <dgm:pt modelId="{D4FAD374-D4CF-4C5D-922A-FAAD21CF62DC}" type="parTrans" cxnId="{EAA7E56A-5093-4881-839E-83DA87FA49B3}">
      <dgm:prSet/>
      <dgm:spPr/>
      <dgm:t>
        <a:bodyPr/>
        <a:lstStyle/>
        <a:p>
          <a:endParaRPr lang="en-US"/>
        </a:p>
      </dgm:t>
    </dgm:pt>
    <dgm:pt modelId="{704E8C31-8325-4372-B140-6ABD9DAE4A8D}" type="sibTrans" cxnId="{EAA7E56A-5093-4881-839E-83DA87FA49B3}">
      <dgm:prSet/>
      <dgm:spPr/>
      <dgm:t>
        <a:bodyPr/>
        <a:lstStyle/>
        <a:p>
          <a:endParaRPr lang="en-US"/>
        </a:p>
      </dgm:t>
    </dgm:pt>
    <dgm:pt modelId="{994535BE-C6FB-45F6-AAA3-157806066B9B}">
      <dgm:prSet/>
      <dgm:spPr/>
      <dgm:t>
        <a:bodyPr/>
        <a:lstStyle/>
        <a:p>
          <a:pPr>
            <a:lnSpc>
              <a:spcPct val="100000"/>
            </a:lnSpc>
          </a:pPr>
          <a:r>
            <a:rPr lang="en-US" dirty="0">
              <a:hlinkClick xmlns:r="http://schemas.openxmlformats.org/officeDocument/2006/relationships" r:id="rId2"/>
            </a:rPr>
            <a:t>Breaking News English</a:t>
          </a:r>
          <a:endParaRPr lang="en-US" dirty="0"/>
        </a:p>
      </dgm:t>
    </dgm:pt>
    <dgm:pt modelId="{E9BFFC7C-EE26-4F44-BE71-A71503E26A6D}" type="parTrans" cxnId="{79AFFB4D-53A0-488B-AC04-096EA836E5C1}">
      <dgm:prSet/>
      <dgm:spPr/>
      <dgm:t>
        <a:bodyPr/>
        <a:lstStyle/>
        <a:p>
          <a:endParaRPr lang="en-US"/>
        </a:p>
      </dgm:t>
    </dgm:pt>
    <dgm:pt modelId="{FDD8BFA8-919F-4A71-AB3D-301B8814270E}" type="sibTrans" cxnId="{79AFFB4D-53A0-488B-AC04-096EA836E5C1}">
      <dgm:prSet/>
      <dgm:spPr/>
      <dgm:t>
        <a:bodyPr/>
        <a:lstStyle/>
        <a:p>
          <a:endParaRPr lang="en-US"/>
        </a:p>
      </dgm:t>
    </dgm:pt>
    <dgm:pt modelId="{65EFE4CD-F554-415B-AC91-D4EBA34CBCC8}">
      <dgm:prSet/>
      <dgm:spPr/>
      <dgm:t>
        <a:bodyPr/>
        <a:lstStyle/>
        <a:p>
          <a:pPr>
            <a:lnSpc>
              <a:spcPct val="100000"/>
            </a:lnSpc>
          </a:pPr>
          <a:r>
            <a:rPr lang="en-US" dirty="0">
              <a:hlinkClick xmlns:r="http://schemas.openxmlformats.org/officeDocument/2006/relationships" r:id="rId3"/>
            </a:rPr>
            <a:t>Newsela</a:t>
          </a:r>
          <a:endParaRPr lang="en-US" dirty="0"/>
        </a:p>
      </dgm:t>
    </dgm:pt>
    <dgm:pt modelId="{F00AD6BF-F2F0-49D1-83D4-6B5EFCC485BA}" type="parTrans" cxnId="{FF96EB43-BD0B-4F10-990A-E2C3DEEAAF56}">
      <dgm:prSet/>
      <dgm:spPr/>
      <dgm:t>
        <a:bodyPr/>
        <a:lstStyle/>
        <a:p>
          <a:endParaRPr lang="en-US"/>
        </a:p>
      </dgm:t>
    </dgm:pt>
    <dgm:pt modelId="{EAF849E2-11D0-4DD6-804E-44F72457EEDA}" type="sibTrans" cxnId="{FF96EB43-BD0B-4F10-990A-E2C3DEEAAF56}">
      <dgm:prSet/>
      <dgm:spPr/>
      <dgm:t>
        <a:bodyPr/>
        <a:lstStyle/>
        <a:p>
          <a:endParaRPr lang="en-US"/>
        </a:p>
      </dgm:t>
    </dgm:pt>
    <dgm:pt modelId="{65DF81A1-ABE4-417F-8D4B-EC7C96BF0B11}" type="pres">
      <dgm:prSet presAssocID="{EF291511-2871-4F81-A438-C216CD5B73B2}" presName="root" presStyleCnt="0">
        <dgm:presLayoutVars>
          <dgm:dir/>
          <dgm:resizeHandles val="exact"/>
        </dgm:presLayoutVars>
      </dgm:prSet>
      <dgm:spPr/>
    </dgm:pt>
    <dgm:pt modelId="{8C036DCA-325C-46FA-9C0B-F355A07F63CD}" type="pres">
      <dgm:prSet presAssocID="{446301A3-AF6D-43F8-9727-F785F1D64790}" presName="compNode" presStyleCnt="0"/>
      <dgm:spPr/>
    </dgm:pt>
    <dgm:pt modelId="{0932C62C-90FF-4007-9921-E9AF56B340D4}" type="pres">
      <dgm:prSet presAssocID="{446301A3-AF6D-43F8-9727-F785F1D64790}" presName="bgRect" presStyleLbl="bgShp" presStyleIdx="0" presStyleCnt="3"/>
      <dgm:spPr/>
    </dgm:pt>
    <dgm:pt modelId="{5A266F06-4BBE-4C2A-A97D-F11B03119468}" type="pres">
      <dgm:prSet presAssocID="{446301A3-AF6D-43F8-9727-F785F1D64790}"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Books outline"/>
        </a:ext>
      </dgm:extLst>
    </dgm:pt>
    <dgm:pt modelId="{03B82880-DE56-45F7-88CE-C075817085B3}" type="pres">
      <dgm:prSet presAssocID="{446301A3-AF6D-43F8-9727-F785F1D64790}" presName="spaceRect" presStyleCnt="0"/>
      <dgm:spPr/>
    </dgm:pt>
    <dgm:pt modelId="{81703EE2-F8E7-419B-A52D-A6C76329A95B}" type="pres">
      <dgm:prSet presAssocID="{446301A3-AF6D-43F8-9727-F785F1D64790}" presName="parTx" presStyleLbl="revTx" presStyleIdx="0" presStyleCnt="3">
        <dgm:presLayoutVars>
          <dgm:chMax val="0"/>
          <dgm:chPref val="0"/>
        </dgm:presLayoutVars>
      </dgm:prSet>
      <dgm:spPr/>
    </dgm:pt>
    <dgm:pt modelId="{EFAA04E6-974D-45D2-A59E-F8D7FB11C7B9}" type="pres">
      <dgm:prSet presAssocID="{704E8C31-8325-4372-B140-6ABD9DAE4A8D}" presName="sibTrans" presStyleCnt="0"/>
      <dgm:spPr/>
    </dgm:pt>
    <dgm:pt modelId="{ADABADBA-33CA-406E-A409-FF74CE5317FF}" type="pres">
      <dgm:prSet presAssocID="{994535BE-C6FB-45F6-AAA3-157806066B9B}" presName="compNode" presStyleCnt="0"/>
      <dgm:spPr/>
    </dgm:pt>
    <dgm:pt modelId="{0E4B385E-DC7E-470C-B237-84F0812DE07B}" type="pres">
      <dgm:prSet presAssocID="{994535BE-C6FB-45F6-AAA3-157806066B9B}" presName="bgRect" presStyleLbl="bgShp" presStyleIdx="1" presStyleCnt="3"/>
      <dgm:spPr/>
    </dgm:pt>
    <dgm:pt modelId="{635BA960-369E-4374-98FD-2B1F9393A7B4}" type="pres">
      <dgm:prSet presAssocID="{994535BE-C6FB-45F6-AAA3-157806066B9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Newspaper outline"/>
        </a:ext>
      </dgm:extLst>
    </dgm:pt>
    <dgm:pt modelId="{1676AA57-5DE7-4882-B2D8-E074DBE5C4E4}" type="pres">
      <dgm:prSet presAssocID="{994535BE-C6FB-45F6-AAA3-157806066B9B}" presName="spaceRect" presStyleCnt="0"/>
      <dgm:spPr/>
    </dgm:pt>
    <dgm:pt modelId="{7685473F-031D-419A-A5EA-DB079A7AA08B}" type="pres">
      <dgm:prSet presAssocID="{994535BE-C6FB-45F6-AAA3-157806066B9B}" presName="parTx" presStyleLbl="revTx" presStyleIdx="1" presStyleCnt="3">
        <dgm:presLayoutVars>
          <dgm:chMax val="0"/>
          <dgm:chPref val="0"/>
        </dgm:presLayoutVars>
      </dgm:prSet>
      <dgm:spPr/>
    </dgm:pt>
    <dgm:pt modelId="{30CB4424-2B9B-4FE6-AC03-79C683881FE0}" type="pres">
      <dgm:prSet presAssocID="{FDD8BFA8-919F-4A71-AB3D-301B8814270E}" presName="sibTrans" presStyleCnt="0"/>
      <dgm:spPr/>
    </dgm:pt>
    <dgm:pt modelId="{01D6D660-59B6-4B3F-BE1B-ED1A7E42FC4D}" type="pres">
      <dgm:prSet presAssocID="{65EFE4CD-F554-415B-AC91-D4EBA34CBCC8}" presName="compNode" presStyleCnt="0"/>
      <dgm:spPr/>
    </dgm:pt>
    <dgm:pt modelId="{BD75FBE1-9E5B-4920-AE7E-8E841F00A980}" type="pres">
      <dgm:prSet presAssocID="{65EFE4CD-F554-415B-AC91-D4EBA34CBCC8}" presName="bgRect" presStyleLbl="bgShp" presStyleIdx="2" presStyleCnt="3"/>
      <dgm:spPr/>
    </dgm:pt>
    <dgm:pt modelId="{D633F965-25B7-49E4-8D5F-66FEB449313E}" type="pres">
      <dgm:prSet presAssocID="{65EFE4CD-F554-415B-AC91-D4EBA34CBCC8}" presName="iconRect" presStyleLbl="node1" presStyleIdx="2" presStyleCnt="3"/>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Idea with solid fill"/>
        </a:ext>
      </dgm:extLst>
    </dgm:pt>
    <dgm:pt modelId="{5F298C04-962C-4170-90E1-48A2A43C9673}" type="pres">
      <dgm:prSet presAssocID="{65EFE4CD-F554-415B-AC91-D4EBA34CBCC8}" presName="spaceRect" presStyleCnt="0"/>
      <dgm:spPr/>
    </dgm:pt>
    <dgm:pt modelId="{6FCA1189-6E35-495C-86D1-08E5DC0C5C7C}" type="pres">
      <dgm:prSet presAssocID="{65EFE4CD-F554-415B-AC91-D4EBA34CBCC8}" presName="parTx" presStyleLbl="revTx" presStyleIdx="2" presStyleCnt="3">
        <dgm:presLayoutVars>
          <dgm:chMax val="0"/>
          <dgm:chPref val="0"/>
        </dgm:presLayoutVars>
      </dgm:prSet>
      <dgm:spPr/>
    </dgm:pt>
  </dgm:ptLst>
  <dgm:cxnLst>
    <dgm:cxn modelId="{F1617210-A675-4548-BEE2-B3906C17DB0D}" type="presOf" srcId="{65EFE4CD-F554-415B-AC91-D4EBA34CBCC8}" destId="{6FCA1189-6E35-495C-86D1-08E5DC0C5C7C}" srcOrd="0" destOrd="0" presId="urn:microsoft.com/office/officeart/2018/2/layout/IconVerticalSolidList"/>
    <dgm:cxn modelId="{2F04E813-516F-4967-9D73-43B6292DF253}" type="presOf" srcId="{446301A3-AF6D-43F8-9727-F785F1D64790}" destId="{81703EE2-F8E7-419B-A52D-A6C76329A95B}" srcOrd="0" destOrd="0" presId="urn:microsoft.com/office/officeart/2018/2/layout/IconVerticalSolidList"/>
    <dgm:cxn modelId="{FF96EB43-BD0B-4F10-990A-E2C3DEEAAF56}" srcId="{EF291511-2871-4F81-A438-C216CD5B73B2}" destId="{65EFE4CD-F554-415B-AC91-D4EBA34CBCC8}" srcOrd="2" destOrd="0" parTransId="{F00AD6BF-F2F0-49D1-83D4-6B5EFCC485BA}" sibTransId="{EAF849E2-11D0-4DD6-804E-44F72457EEDA}"/>
    <dgm:cxn modelId="{EAA7E56A-5093-4881-839E-83DA87FA49B3}" srcId="{EF291511-2871-4F81-A438-C216CD5B73B2}" destId="{446301A3-AF6D-43F8-9727-F785F1D64790}" srcOrd="0" destOrd="0" parTransId="{D4FAD374-D4CF-4C5D-922A-FAAD21CF62DC}" sibTransId="{704E8C31-8325-4372-B140-6ABD9DAE4A8D}"/>
    <dgm:cxn modelId="{79AFFB4D-53A0-488B-AC04-096EA836E5C1}" srcId="{EF291511-2871-4F81-A438-C216CD5B73B2}" destId="{994535BE-C6FB-45F6-AAA3-157806066B9B}" srcOrd="1" destOrd="0" parTransId="{E9BFFC7C-EE26-4F44-BE71-A71503E26A6D}" sibTransId="{FDD8BFA8-919F-4A71-AB3D-301B8814270E}"/>
    <dgm:cxn modelId="{E9727FCF-688D-4A98-B480-674FFFD4D946}" type="presOf" srcId="{EF291511-2871-4F81-A438-C216CD5B73B2}" destId="{65DF81A1-ABE4-417F-8D4B-EC7C96BF0B11}" srcOrd="0" destOrd="0" presId="urn:microsoft.com/office/officeart/2018/2/layout/IconVerticalSolidList"/>
    <dgm:cxn modelId="{E79521FC-CD8B-4301-9021-053C82718457}" type="presOf" srcId="{994535BE-C6FB-45F6-AAA3-157806066B9B}" destId="{7685473F-031D-419A-A5EA-DB079A7AA08B}" srcOrd="0" destOrd="0" presId="urn:microsoft.com/office/officeart/2018/2/layout/IconVerticalSolidList"/>
    <dgm:cxn modelId="{48456503-CE94-47C5-93B6-8A2A3CDBD216}" type="presParOf" srcId="{65DF81A1-ABE4-417F-8D4B-EC7C96BF0B11}" destId="{8C036DCA-325C-46FA-9C0B-F355A07F63CD}" srcOrd="0" destOrd="0" presId="urn:microsoft.com/office/officeart/2018/2/layout/IconVerticalSolidList"/>
    <dgm:cxn modelId="{1006ABA0-9F2A-404D-80F2-2796949ED56B}" type="presParOf" srcId="{8C036DCA-325C-46FA-9C0B-F355A07F63CD}" destId="{0932C62C-90FF-4007-9921-E9AF56B340D4}" srcOrd="0" destOrd="0" presId="urn:microsoft.com/office/officeart/2018/2/layout/IconVerticalSolidList"/>
    <dgm:cxn modelId="{1FED4FF8-6DFA-4918-9672-8D8A2AD563B6}" type="presParOf" srcId="{8C036DCA-325C-46FA-9C0B-F355A07F63CD}" destId="{5A266F06-4BBE-4C2A-A97D-F11B03119468}" srcOrd="1" destOrd="0" presId="urn:microsoft.com/office/officeart/2018/2/layout/IconVerticalSolidList"/>
    <dgm:cxn modelId="{2D275D1E-86FD-4AEB-B12F-83E0211F0C06}" type="presParOf" srcId="{8C036DCA-325C-46FA-9C0B-F355A07F63CD}" destId="{03B82880-DE56-45F7-88CE-C075817085B3}" srcOrd="2" destOrd="0" presId="urn:microsoft.com/office/officeart/2018/2/layout/IconVerticalSolidList"/>
    <dgm:cxn modelId="{7617C713-14E6-4639-B744-96D1123F6B02}" type="presParOf" srcId="{8C036DCA-325C-46FA-9C0B-F355A07F63CD}" destId="{81703EE2-F8E7-419B-A52D-A6C76329A95B}" srcOrd="3" destOrd="0" presId="urn:microsoft.com/office/officeart/2018/2/layout/IconVerticalSolidList"/>
    <dgm:cxn modelId="{CE9F1B6C-EDB3-48BC-93FB-D8BED2101012}" type="presParOf" srcId="{65DF81A1-ABE4-417F-8D4B-EC7C96BF0B11}" destId="{EFAA04E6-974D-45D2-A59E-F8D7FB11C7B9}" srcOrd="1" destOrd="0" presId="urn:microsoft.com/office/officeart/2018/2/layout/IconVerticalSolidList"/>
    <dgm:cxn modelId="{EA0B2657-13F5-431B-983E-5930CDD72577}" type="presParOf" srcId="{65DF81A1-ABE4-417F-8D4B-EC7C96BF0B11}" destId="{ADABADBA-33CA-406E-A409-FF74CE5317FF}" srcOrd="2" destOrd="0" presId="urn:microsoft.com/office/officeart/2018/2/layout/IconVerticalSolidList"/>
    <dgm:cxn modelId="{CB1BB21C-AF46-4007-A6BE-5A37812F3F19}" type="presParOf" srcId="{ADABADBA-33CA-406E-A409-FF74CE5317FF}" destId="{0E4B385E-DC7E-470C-B237-84F0812DE07B}" srcOrd="0" destOrd="0" presId="urn:microsoft.com/office/officeart/2018/2/layout/IconVerticalSolidList"/>
    <dgm:cxn modelId="{438E5706-3AEC-470D-8DA1-D334F541F433}" type="presParOf" srcId="{ADABADBA-33CA-406E-A409-FF74CE5317FF}" destId="{635BA960-369E-4374-98FD-2B1F9393A7B4}" srcOrd="1" destOrd="0" presId="urn:microsoft.com/office/officeart/2018/2/layout/IconVerticalSolidList"/>
    <dgm:cxn modelId="{E972750D-75B0-40AC-98AF-8EAA17F2C7F9}" type="presParOf" srcId="{ADABADBA-33CA-406E-A409-FF74CE5317FF}" destId="{1676AA57-5DE7-4882-B2D8-E074DBE5C4E4}" srcOrd="2" destOrd="0" presId="urn:microsoft.com/office/officeart/2018/2/layout/IconVerticalSolidList"/>
    <dgm:cxn modelId="{C3AB4002-1D91-4E36-85EC-AE0E847774B8}" type="presParOf" srcId="{ADABADBA-33CA-406E-A409-FF74CE5317FF}" destId="{7685473F-031D-419A-A5EA-DB079A7AA08B}" srcOrd="3" destOrd="0" presId="urn:microsoft.com/office/officeart/2018/2/layout/IconVerticalSolidList"/>
    <dgm:cxn modelId="{C0B8A97D-F0C3-42D7-BEDB-3AA06E4196FC}" type="presParOf" srcId="{65DF81A1-ABE4-417F-8D4B-EC7C96BF0B11}" destId="{30CB4424-2B9B-4FE6-AC03-79C683881FE0}" srcOrd="3" destOrd="0" presId="urn:microsoft.com/office/officeart/2018/2/layout/IconVerticalSolidList"/>
    <dgm:cxn modelId="{4C2D5CE9-7C94-48C7-AA90-D6B24FF75FF4}" type="presParOf" srcId="{65DF81A1-ABE4-417F-8D4B-EC7C96BF0B11}" destId="{01D6D660-59B6-4B3F-BE1B-ED1A7E42FC4D}" srcOrd="4" destOrd="0" presId="urn:microsoft.com/office/officeart/2018/2/layout/IconVerticalSolidList"/>
    <dgm:cxn modelId="{564150C0-3079-4F3D-AA7B-C93725EA1359}" type="presParOf" srcId="{01D6D660-59B6-4B3F-BE1B-ED1A7E42FC4D}" destId="{BD75FBE1-9E5B-4920-AE7E-8E841F00A980}" srcOrd="0" destOrd="0" presId="urn:microsoft.com/office/officeart/2018/2/layout/IconVerticalSolidList"/>
    <dgm:cxn modelId="{1619DEB3-D0EB-4EE3-B227-A14A30D4BAE9}" type="presParOf" srcId="{01D6D660-59B6-4B3F-BE1B-ED1A7E42FC4D}" destId="{D633F965-25B7-49E4-8D5F-66FEB449313E}" srcOrd="1" destOrd="0" presId="urn:microsoft.com/office/officeart/2018/2/layout/IconVerticalSolidList"/>
    <dgm:cxn modelId="{8A8E0517-0293-4E18-9E15-3648AC8DB3CF}" type="presParOf" srcId="{01D6D660-59B6-4B3F-BE1B-ED1A7E42FC4D}" destId="{5F298C04-962C-4170-90E1-48A2A43C9673}" srcOrd="2" destOrd="0" presId="urn:microsoft.com/office/officeart/2018/2/layout/IconVerticalSolidList"/>
    <dgm:cxn modelId="{BEA20554-CAFD-479E-877A-96E7E7E9F836}" type="presParOf" srcId="{01D6D660-59B6-4B3F-BE1B-ED1A7E42FC4D}" destId="{6FCA1189-6E35-495C-86D1-08E5DC0C5C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D41E56-E91A-4131-8859-4B9868CC08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54713E-8CFF-4425-A56B-9FF974C8E090}">
      <dgm:prSet/>
      <dgm:spPr/>
      <dgm:t>
        <a:bodyPr/>
        <a:lstStyle/>
        <a:p>
          <a:pPr>
            <a:lnSpc>
              <a:spcPct val="100000"/>
            </a:lnSpc>
          </a:pPr>
          <a:r>
            <a:rPr lang="en-US" dirty="0"/>
            <a:t>Teach reading comprehension with multiple genres of text</a:t>
          </a:r>
        </a:p>
      </dgm:t>
    </dgm:pt>
    <dgm:pt modelId="{A542169F-DBF0-4164-A763-3D324ADAF173}" type="parTrans" cxnId="{2FE0F3AD-1678-419C-8FE1-A5E154795A13}">
      <dgm:prSet/>
      <dgm:spPr/>
      <dgm:t>
        <a:bodyPr/>
        <a:lstStyle/>
        <a:p>
          <a:endParaRPr lang="en-US"/>
        </a:p>
      </dgm:t>
    </dgm:pt>
    <dgm:pt modelId="{877376EF-BA44-4158-AF00-2A5A6AA083B9}" type="sibTrans" cxnId="{2FE0F3AD-1678-419C-8FE1-A5E154795A13}">
      <dgm:prSet/>
      <dgm:spPr/>
      <dgm:t>
        <a:bodyPr/>
        <a:lstStyle/>
        <a:p>
          <a:endParaRPr lang="en-US"/>
        </a:p>
      </dgm:t>
    </dgm:pt>
    <dgm:pt modelId="{EE07E83E-45A0-48AD-BC3B-45D64136B054}">
      <dgm:prSet/>
      <dgm:spPr/>
      <dgm:t>
        <a:bodyPr/>
        <a:lstStyle/>
        <a:p>
          <a:pPr>
            <a:lnSpc>
              <a:spcPct val="100000"/>
            </a:lnSpc>
          </a:pPr>
          <a:r>
            <a:rPr lang="en-US" dirty="0"/>
            <a:t>Choose texts of high quality with richness and depth of ideas and information</a:t>
          </a:r>
        </a:p>
      </dgm:t>
    </dgm:pt>
    <dgm:pt modelId="{20BB341F-4730-45E6-BD1B-BD5DF244533A}" type="parTrans" cxnId="{EB692652-2FB9-42FD-824F-C3E6D6E5A36D}">
      <dgm:prSet/>
      <dgm:spPr/>
      <dgm:t>
        <a:bodyPr/>
        <a:lstStyle/>
        <a:p>
          <a:endParaRPr lang="en-US"/>
        </a:p>
      </dgm:t>
    </dgm:pt>
    <dgm:pt modelId="{C30ABEE0-E803-47E7-8AA9-F54CFE10D1EE}" type="sibTrans" cxnId="{EB692652-2FB9-42FD-824F-C3E6D6E5A36D}">
      <dgm:prSet/>
      <dgm:spPr/>
      <dgm:t>
        <a:bodyPr/>
        <a:lstStyle/>
        <a:p>
          <a:endParaRPr lang="en-US"/>
        </a:p>
      </dgm:t>
    </dgm:pt>
    <dgm:pt modelId="{2FC383E7-6CD3-4891-9D7C-FE8EFE81846A}">
      <dgm:prSet/>
      <dgm:spPr/>
      <dgm:t>
        <a:bodyPr/>
        <a:lstStyle/>
        <a:p>
          <a:pPr>
            <a:lnSpc>
              <a:spcPct val="100000"/>
            </a:lnSpc>
          </a:pPr>
          <a:endParaRPr lang="en-US" dirty="0"/>
        </a:p>
      </dgm:t>
    </dgm:pt>
    <dgm:pt modelId="{AA53B7AA-02F6-4F95-8337-44B6D9D47ADE}" type="parTrans" cxnId="{2B5D3670-2D7E-4738-BBCF-5A0B2315FAEB}">
      <dgm:prSet/>
      <dgm:spPr/>
      <dgm:t>
        <a:bodyPr/>
        <a:lstStyle/>
        <a:p>
          <a:endParaRPr lang="en-US"/>
        </a:p>
      </dgm:t>
    </dgm:pt>
    <dgm:pt modelId="{6BDF635E-DE2A-4AAA-8CC1-D83C992C6EDB}" type="sibTrans" cxnId="{2B5D3670-2D7E-4738-BBCF-5A0B2315FAEB}">
      <dgm:prSet/>
      <dgm:spPr/>
      <dgm:t>
        <a:bodyPr/>
        <a:lstStyle/>
        <a:p>
          <a:endParaRPr lang="en-US"/>
        </a:p>
      </dgm:t>
    </dgm:pt>
    <dgm:pt modelId="{C7BBE9FF-7FD9-4BF8-814B-3FEB3EAAE8C1}">
      <dgm:prSet/>
      <dgm:spPr/>
      <dgm:t>
        <a:bodyPr/>
        <a:lstStyle/>
        <a:p>
          <a:pPr>
            <a:lnSpc>
              <a:spcPct val="100000"/>
            </a:lnSpc>
          </a:pPr>
          <a:r>
            <a:rPr lang="en-US" dirty="0"/>
            <a:t>Use texts that support the purpose of instruction</a:t>
          </a:r>
        </a:p>
      </dgm:t>
    </dgm:pt>
    <dgm:pt modelId="{2CCD4E72-FA4D-40EE-8122-B1439F49AE07}" type="parTrans" cxnId="{335F8B3B-BE5F-4215-AD1A-E0F24980D60A}">
      <dgm:prSet/>
      <dgm:spPr/>
      <dgm:t>
        <a:bodyPr/>
        <a:lstStyle/>
        <a:p>
          <a:endParaRPr lang="en-US"/>
        </a:p>
      </dgm:t>
    </dgm:pt>
    <dgm:pt modelId="{20BA1F8D-9C80-4000-9AA6-15244E7B38CB}" type="sibTrans" cxnId="{335F8B3B-BE5F-4215-AD1A-E0F24980D60A}">
      <dgm:prSet/>
      <dgm:spPr/>
      <dgm:t>
        <a:bodyPr/>
        <a:lstStyle/>
        <a:p>
          <a:endParaRPr lang="en-US"/>
        </a:p>
      </dgm:t>
    </dgm:pt>
    <dgm:pt modelId="{C5685E64-9D14-4537-9B42-D1C14A523BDA}" type="pres">
      <dgm:prSet presAssocID="{6DD41E56-E91A-4131-8859-4B9868CC081B}" presName="root" presStyleCnt="0">
        <dgm:presLayoutVars>
          <dgm:dir/>
          <dgm:resizeHandles val="exact"/>
        </dgm:presLayoutVars>
      </dgm:prSet>
      <dgm:spPr/>
    </dgm:pt>
    <dgm:pt modelId="{645BC92F-FD4A-433C-BEBF-AF0B143C0F05}" type="pres">
      <dgm:prSet presAssocID="{5254713E-8CFF-4425-A56B-9FF974C8E090}" presName="compNode" presStyleCnt="0"/>
      <dgm:spPr/>
    </dgm:pt>
    <dgm:pt modelId="{D0FEF51B-E90B-4979-8FF7-2476E5EF8BF4}" type="pres">
      <dgm:prSet presAssocID="{5254713E-8CFF-4425-A56B-9FF974C8E090}" presName="bgRect" presStyleLbl="bgShp" presStyleIdx="0" presStyleCnt="4"/>
      <dgm:spPr/>
    </dgm:pt>
    <dgm:pt modelId="{16C77939-4A2C-4857-8D8B-F74D69A2D3FC}" type="pres">
      <dgm:prSet presAssocID="{5254713E-8CFF-4425-A56B-9FF974C8E0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C171B5E-8846-4801-B06F-D2E058224AE6}" type="pres">
      <dgm:prSet presAssocID="{5254713E-8CFF-4425-A56B-9FF974C8E090}" presName="spaceRect" presStyleCnt="0"/>
      <dgm:spPr/>
    </dgm:pt>
    <dgm:pt modelId="{83363701-4182-4034-95B2-4883D35A9866}" type="pres">
      <dgm:prSet presAssocID="{5254713E-8CFF-4425-A56B-9FF974C8E090}" presName="parTx" presStyleLbl="revTx" presStyleIdx="0" presStyleCnt="4">
        <dgm:presLayoutVars>
          <dgm:chMax val="0"/>
          <dgm:chPref val="0"/>
        </dgm:presLayoutVars>
      </dgm:prSet>
      <dgm:spPr/>
    </dgm:pt>
    <dgm:pt modelId="{ADA7B614-7823-4AF1-A4B0-E656CC7623CA}" type="pres">
      <dgm:prSet presAssocID="{877376EF-BA44-4158-AF00-2A5A6AA083B9}" presName="sibTrans" presStyleCnt="0"/>
      <dgm:spPr/>
    </dgm:pt>
    <dgm:pt modelId="{0F3A0AF2-9212-4DBB-B064-401ECA9CA001}" type="pres">
      <dgm:prSet presAssocID="{EE07E83E-45A0-48AD-BC3B-45D64136B054}" presName="compNode" presStyleCnt="0"/>
      <dgm:spPr/>
    </dgm:pt>
    <dgm:pt modelId="{AA2F1A22-B6B2-4690-9704-D870116F8899}" type="pres">
      <dgm:prSet presAssocID="{EE07E83E-45A0-48AD-BC3B-45D64136B054}" presName="bgRect" presStyleLbl="bgShp" presStyleIdx="1" presStyleCnt="4"/>
      <dgm:spPr/>
    </dgm:pt>
    <dgm:pt modelId="{DDECF777-47B6-4233-BBD3-4A0B943C02CA}" type="pres">
      <dgm:prSet presAssocID="{EE07E83E-45A0-48AD-BC3B-45D64136B0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F3FD6F85-CBA0-4CAA-873A-8D7343315552}" type="pres">
      <dgm:prSet presAssocID="{EE07E83E-45A0-48AD-BC3B-45D64136B054}" presName="spaceRect" presStyleCnt="0"/>
      <dgm:spPr/>
    </dgm:pt>
    <dgm:pt modelId="{0204871E-3FD2-4BC3-8897-B1310C59E7B8}" type="pres">
      <dgm:prSet presAssocID="{EE07E83E-45A0-48AD-BC3B-45D64136B054}" presName="parTx" presStyleLbl="revTx" presStyleIdx="1" presStyleCnt="4">
        <dgm:presLayoutVars>
          <dgm:chMax val="0"/>
          <dgm:chPref val="0"/>
        </dgm:presLayoutVars>
      </dgm:prSet>
      <dgm:spPr/>
    </dgm:pt>
    <dgm:pt modelId="{954AA94D-3E76-4306-BC13-0E180D503B4A}" type="pres">
      <dgm:prSet presAssocID="{C30ABEE0-E803-47E7-8AA9-F54CFE10D1EE}" presName="sibTrans" presStyleCnt="0"/>
      <dgm:spPr/>
    </dgm:pt>
    <dgm:pt modelId="{81BECE60-10D8-485D-8BA8-897078919814}" type="pres">
      <dgm:prSet presAssocID="{2FC383E7-6CD3-4891-9D7C-FE8EFE81846A}" presName="compNode" presStyleCnt="0"/>
      <dgm:spPr/>
    </dgm:pt>
    <dgm:pt modelId="{AF40D2D5-6175-4626-B237-D1D1006D3B6B}" type="pres">
      <dgm:prSet presAssocID="{2FC383E7-6CD3-4891-9D7C-FE8EFE81846A}" presName="bgRect" presStyleLbl="bgShp" presStyleIdx="2" presStyleCnt="4"/>
      <dgm:spPr/>
    </dgm:pt>
    <dgm:pt modelId="{99B10051-6B90-40F5-94F8-CF59D3B6BC46}" type="pres">
      <dgm:prSet presAssocID="{2FC383E7-6CD3-4891-9D7C-FE8EFE8184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3d Glasses with solid fill"/>
        </a:ext>
      </dgm:extLst>
    </dgm:pt>
    <dgm:pt modelId="{E0CE5BFB-6F04-4467-94F6-E470FA240169}" type="pres">
      <dgm:prSet presAssocID="{2FC383E7-6CD3-4891-9D7C-FE8EFE81846A}" presName="spaceRect" presStyleCnt="0"/>
      <dgm:spPr/>
    </dgm:pt>
    <dgm:pt modelId="{FA43846F-EAE9-4BDF-BE43-2FE35DA2193A}" type="pres">
      <dgm:prSet presAssocID="{2FC383E7-6CD3-4891-9D7C-FE8EFE81846A}" presName="parTx" presStyleLbl="revTx" presStyleIdx="2" presStyleCnt="4">
        <dgm:presLayoutVars>
          <dgm:chMax val="0"/>
          <dgm:chPref val="0"/>
        </dgm:presLayoutVars>
      </dgm:prSet>
      <dgm:spPr/>
    </dgm:pt>
    <dgm:pt modelId="{76528395-AAAD-4DAC-80E5-CF9A24E110AD}" type="pres">
      <dgm:prSet presAssocID="{6BDF635E-DE2A-4AAA-8CC1-D83C992C6EDB}" presName="sibTrans" presStyleCnt="0"/>
      <dgm:spPr/>
    </dgm:pt>
    <dgm:pt modelId="{0D6DAF68-F3CD-4E70-A039-9E17D2F28DEA}" type="pres">
      <dgm:prSet presAssocID="{C7BBE9FF-7FD9-4BF8-814B-3FEB3EAAE8C1}" presName="compNode" presStyleCnt="0"/>
      <dgm:spPr/>
    </dgm:pt>
    <dgm:pt modelId="{1CFE9A32-097E-41A2-91D4-DB59271C4F61}" type="pres">
      <dgm:prSet presAssocID="{C7BBE9FF-7FD9-4BF8-814B-3FEB3EAAE8C1}" presName="bgRect" presStyleLbl="bgShp" presStyleIdx="3" presStyleCnt="4"/>
      <dgm:spPr/>
    </dgm:pt>
    <dgm:pt modelId="{360B4419-08EF-4A28-9D11-27CB914A8408}" type="pres">
      <dgm:prSet presAssocID="{C7BBE9FF-7FD9-4BF8-814B-3FEB3EAAE8C1}"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3015201-8882-4F9C-A9E6-B771754A15F0}" type="pres">
      <dgm:prSet presAssocID="{C7BBE9FF-7FD9-4BF8-814B-3FEB3EAAE8C1}" presName="spaceRect" presStyleCnt="0"/>
      <dgm:spPr/>
    </dgm:pt>
    <dgm:pt modelId="{752BFAE0-C632-4FF7-92F5-35D652EF3F1D}" type="pres">
      <dgm:prSet presAssocID="{C7BBE9FF-7FD9-4BF8-814B-3FEB3EAAE8C1}" presName="parTx" presStyleLbl="revTx" presStyleIdx="3" presStyleCnt="4">
        <dgm:presLayoutVars>
          <dgm:chMax val="0"/>
          <dgm:chPref val="0"/>
        </dgm:presLayoutVars>
      </dgm:prSet>
      <dgm:spPr/>
    </dgm:pt>
  </dgm:ptLst>
  <dgm:cxnLst>
    <dgm:cxn modelId="{B5ED8C05-48CE-4016-BE23-AEF0CCC87B67}" type="presOf" srcId="{6DD41E56-E91A-4131-8859-4B9868CC081B}" destId="{C5685E64-9D14-4537-9B42-D1C14A523BDA}" srcOrd="0" destOrd="0" presId="urn:microsoft.com/office/officeart/2018/2/layout/IconVerticalSolidList"/>
    <dgm:cxn modelId="{335F8B3B-BE5F-4215-AD1A-E0F24980D60A}" srcId="{6DD41E56-E91A-4131-8859-4B9868CC081B}" destId="{C7BBE9FF-7FD9-4BF8-814B-3FEB3EAAE8C1}" srcOrd="3" destOrd="0" parTransId="{2CCD4E72-FA4D-40EE-8122-B1439F49AE07}" sibTransId="{20BA1F8D-9C80-4000-9AA6-15244E7B38CB}"/>
    <dgm:cxn modelId="{CD9EB85B-2EF9-4D07-A84A-69E3B2871DAD}" type="presOf" srcId="{EE07E83E-45A0-48AD-BC3B-45D64136B054}" destId="{0204871E-3FD2-4BC3-8897-B1310C59E7B8}" srcOrd="0" destOrd="0" presId="urn:microsoft.com/office/officeart/2018/2/layout/IconVerticalSolidList"/>
    <dgm:cxn modelId="{70911F6D-A2BA-43D0-AB61-39FEE6CCC743}" type="presOf" srcId="{C7BBE9FF-7FD9-4BF8-814B-3FEB3EAAE8C1}" destId="{752BFAE0-C632-4FF7-92F5-35D652EF3F1D}" srcOrd="0" destOrd="0" presId="urn:microsoft.com/office/officeart/2018/2/layout/IconVerticalSolidList"/>
    <dgm:cxn modelId="{2B5D3670-2D7E-4738-BBCF-5A0B2315FAEB}" srcId="{6DD41E56-E91A-4131-8859-4B9868CC081B}" destId="{2FC383E7-6CD3-4891-9D7C-FE8EFE81846A}" srcOrd="2" destOrd="0" parTransId="{AA53B7AA-02F6-4F95-8337-44B6D9D47ADE}" sibTransId="{6BDF635E-DE2A-4AAA-8CC1-D83C992C6EDB}"/>
    <dgm:cxn modelId="{EB692652-2FB9-42FD-824F-C3E6D6E5A36D}" srcId="{6DD41E56-E91A-4131-8859-4B9868CC081B}" destId="{EE07E83E-45A0-48AD-BC3B-45D64136B054}" srcOrd="1" destOrd="0" parTransId="{20BB341F-4730-45E6-BD1B-BD5DF244533A}" sibTransId="{C30ABEE0-E803-47E7-8AA9-F54CFE10D1EE}"/>
    <dgm:cxn modelId="{2FE0F3AD-1678-419C-8FE1-A5E154795A13}" srcId="{6DD41E56-E91A-4131-8859-4B9868CC081B}" destId="{5254713E-8CFF-4425-A56B-9FF974C8E090}" srcOrd="0" destOrd="0" parTransId="{A542169F-DBF0-4164-A763-3D324ADAF173}" sibTransId="{877376EF-BA44-4158-AF00-2A5A6AA083B9}"/>
    <dgm:cxn modelId="{19AD6FC5-EF65-4BE7-A096-828D08942F7C}" type="presOf" srcId="{2FC383E7-6CD3-4891-9D7C-FE8EFE81846A}" destId="{FA43846F-EAE9-4BDF-BE43-2FE35DA2193A}" srcOrd="0" destOrd="0" presId="urn:microsoft.com/office/officeart/2018/2/layout/IconVerticalSolidList"/>
    <dgm:cxn modelId="{82F3A5D0-5641-4602-8412-8ED785CE9662}" type="presOf" srcId="{5254713E-8CFF-4425-A56B-9FF974C8E090}" destId="{83363701-4182-4034-95B2-4883D35A9866}" srcOrd="0" destOrd="0" presId="urn:microsoft.com/office/officeart/2018/2/layout/IconVerticalSolidList"/>
    <dgm:cxn modelId="{39851ED3-03DB-4D8C-BABA-C14BEF666888}" type="presParOf" srcId="{C5685E64-9D14-4537-9B42-D1C14A523BDA}" destId="{645BC92F-FD4A-433C-BEBF-AF0B143C0F05}" srcOrd="0" destOrd="0" presId="urn:microsoft.com/office/officeart/2018/2/layout/IconVerticalSolidList"/>
    <dgm:cxn modelId="{17A2D9AF-CB6C-4D54-8339-8504C6E537A6}" type="presParOf" srcId="{645BC92F-FD4A-433C-BEBF-AF0B143C0F05}" destId="{D0FEF51B-E90B-4979-8FF7-2476E5EF8BF4}" srcOrd="0" destOrd="0" presId="urn:microsoft.com/office/officeart/2018/2/layout/IconVerticalSolidList"/>
    <dgm:cxn modelId="{F805F0B0-7F20-4F33-A195-226AFCEACC26}" type="presParOf" srcId="{645BC92F-FD4A-433C-BEBF-AF0B143C0F05}" destId="{16C77939-4A2C-4857-8D8B-F74D69A2D3FC}" srcOrd="1" destOrd="0" presId="urn:microsoft.com/office/officeart/2018/2/layout/IconVerticalSolidList"/>
    <dgm:cxn modelId="{BC1CD03B-0DCE-43E7-8C9F-91B32D936EAC}" type="presParOf" srcId="{645BC92F-FD4A-433C-BEBF-AF0B143C0F05}" destId="{8C171B5E-8846-4801-B06F-D2E058224AE6}" srcOrd="2" destOrd="0" presId="urn:microsoft.com/office/officeart/2018/2/layout/IconVerticalSolidList"/>
    <dgm:cxn modelId="{BEF9F091-37BD-41C9-A5FC-A8F886AA7BF7}" type="presParOf" srcId="{645BC92F-FD4A-433C-BEBF-AF0B143C0F05}" destId="{83363701-4182-4034-95B2-4883D35A9866}" srcOrd="3" destOrd="0" presId="urn:microsoft.com/office/officeart/2018/2/layout/IconVerticalSolidList"/>
    <dgm:cxn modelId="{6501D578-8DAA-4FDF-A9DE-6C9F2F9CD1D8}" type="presParOf" srcId="{C5685E64-9D14-4537-9B42-D1C14A523BDA}" destId="{ADA7B614-7823-4AF1-A4B0-E656CC7623CA}" srcOrd="1" destOrd="0" presId="urn:microsoft.com/office/officeart/2018/2/layout/IconVerticalSolidList"/>
    <dgm:cxn modelId="{9B9B07F6-4293-49CF-9485-423B0C1233B3}" type="presParOf" srcId="{C5685E64-9D14-4537-9B42-D1C14A523BDA}" destId="{0F3A0AF2-9212-4DBB-B064-401ECA9CA001}" srcOrd="2" destOrd="0" presId="urn:microsoft.com/office/officeart/2018/2/layout/IconVerticalSolidList"/>
    <dgm:cxn modelId="{35BB883F-AD1E-448C-9957-60145D10AC18}" type="presParOf" srcId="{0F3A0AF2-9212-4DBB-B064-401ECA9CA001}" destId="{AA2F1A22-B6B2-4690-9704-D870116F8899}" srcOrd="0" destOrd="0" presId="urn:microsoft.com/office/officeart/2018/2/layout/IconVerticalSolidList"/>
    <dgm:cxn modelId="{2C173EF6-DD56-4981-A613-CC2772CCECB3}" type="presParOf" srcId="{0F3A0AF2-9212-4DBB-B064-401ECA9CA001}" destId="{DDECF777-47B6-4233-BBD3-4A0B943C02CA}" srcOrd="1" destOrd="0" presId="urn:microsoft.com/office/officeart/2018/2/layout/IconVerticalSolidList"/>
    <dgm:cxn modelId="{04E2CE70-D6C4-46A4-BADD-B1D53250EC33}" type="presParOf" srcId="{0F3A0AF2-9212-4DBB-B064-401ECA9CA001}" destId="{F3FD6F85-CBA0-4CAA-873A-8D7343315552}" srcOrd="2" destOrd="0" presId="urn:microsoft.com/office/officeart/2018/2/layout/IconVerticalSolidList"/>
    <dgm:cxn modelId="{453C6404-9D45-4060-90D2-86AF93E8E0DE}" type="presParOf" srcId="{0F3A0AF2-9212-4DBB-B064-401ECA9CA001}" destId="{0204871E-3FD2-4BC3-8897-B1310C59E7B8}" srcOrd="3" destOrd="0" presId="urn:microsoft.com/office/officeart/2018/2/layout/IconVerticalSolidList"/>
    <dgm:cxn modelId="{6DA05017-A5EF-495B-9736-89870D8DC082}" type="presParOf" srcId="{C5685E64-9D14-4537-9B42-D1C14A523BDA}" destId="{954AA94D-3E76-4306-BC13-0E180D503B4A}" srcOrd="3" destOrd="0" presId="urn:microsoft.com/office/officeart/2018/2/layout/IconVerticalSolidList"/>
    <dgm:cxn modelId="{C42862F5-DED7-4916-865B-DB094767A2B2}" type="presParOf" srcId="{C5685E64-9D14-4537-9B42-D1C14A523BDA}" destId="{81BECE60-10D8-485D-8BA8-897078919814}" srcOrd="4" destOrd="0" presId="urn:microsoft.com/office/officeart/2018/2/layout/IconVerticalSolidList"/>
    <dgm:cxn modelId="{F0203185-DE43-4CA2-B9BF-EBD5F6CB00CF}" type="presParOf" srcId="{81BECE60-10D8-485D-8BA8-897078919814}" destId="{AF40D2D5-6175-4626-B237-D1D1006D3B6B}" srcOrd="0" destOrd="0" presId="urn:microsoft.com/office/officeart/2018/2/layout/IconVerticalSolidList"/>
    <dgm:cxn modelId="{47E38D57-DABE-4734-B6F0-132C9157121A}" type="presParOf" srcId="{81BECE60-10D8-485D-8BA8-897078919814}" destId="{99B10051-6B90-40F5-94F8-CF59D3B6BC46}" srcOrd="1" destOrd="0" presId="urn:microsoft.com/office/officeart/2018/2/layout/IconVerticalSolidList"/>
    <dgm:cxn modelId="{B7D1FB99-6968-4186-8EAD-52330ED58AF3}" type="presParOf" srcId="{81BECE60-10D8-485D-8BA8-897078919814}" destId="{E0CE5BFB-6F04-4467-94F6-E470FA240169}" srcOrd="2" destOrd="0" presId="urn:microsoft.com/office/officeart/2018/2/layout/IconVerticalSolidList"/>
    <dgm:cxn modelId="{B2D63A07-68FA-4B0E-9B3A-68113BCA39E9}" type="presParOf" srcId="{81BECE60-10D8-485D-8BA8-897078919814}" destId="{FA43846F-EAE9-4BDF-BE43-2FE35DA2193A}" srcOrd="3" destOrd="0" presId="urn:microsoft.com/office/officeart/2018/2/layout/IconVerticalSolidList"/>
    <dgm:cxn modelId="{9BBEB85B-682B-434D-A11B-CB19CF539413}" type="presParOf" srcId="{C5685E64-9D14-4537-9B42-D1C14A523BDA}" destId="{76528395-AAAD-4DAC-80E5-CF9A24E110AD}" srcOrd="5" destOrd="0" presId="urn:microsoft.com/office/officeart/2018/2/layout/IconVerticalSolidList"/>
    <dgm:cxn modelId="{C2CCDE5D-0689-4B03-965B-44EF158B878B}" type="presParOf" srcId="{C5685E64-9D14-4537-9B42-D1C14A523BDA}" destId="{0D6DAF68-F3CD-4E70-A039-9E17D2F28DEA}" srcOrd="6" destOrd="0" presId="urn:microsoft.com/office/officeart/2018/2/layout/IconVerticalSolidList"/>
    <dgm:cxn modelId="{FA3130D2-4373-4EDC-BCC1-DE11B9D6BF78}" type="presParOf" srcId="{0D6DAF68-F3CD-4E70-A039-9E17D2F28DEA}" destId="{1CFE9A32-097E-41A2-91D4-DB59271C4F61}" srcOrd="0" destOrd="0" presId="urn:microsoft.com/office/officeart/2018/2/layout/IconVerticalSolidList"/>
    <dgm:cxn modelId="{45545780-FDF1-41B0-BD0C-80EB2E766CE9}" type="presParOf" srcId="{0D6DAF68-F3CD-4E70-A039-9E17D2F28DEA}" destId="{360B4419-08EF-4A28-9D11-27CB914A8408}" srcOrd="1" destOrd="0" presId="urn:microsoft.com/office/officeart/2018/2/layout/IconVerticalSolidList"/>
    <dgm:cxn modelId="{38AA1406-AE2F-4546-AD08-84330517E6D8}" type="presParOf" srcId="{0D6DAF68-F3CD-4E70-A039-9E17D2F28DEA}" destId="{73015201-8882-4F9C-A9E6-B771754A15F0}" srcOrd="2" destOrd="0" presId="urn:microsoft.com/office/officeart/2018/2/layout/IconVerticalSolidList"/>
    <dgm:cxn modelId="{F434C1BA-AFB6-4B7E-BB1C-6C0B40F3BCB9}" type="presParOf" srcId="{0D6DAF68-F3CD-4E70-A039-9E17D2F28DEA}" destId="{752BFAE0-C632-4FF7-92F5-35D652EF3F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AA3055-8997-444E-9700-0195472784DD}"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E35A242-C57C-4E77-A72F-23FA1B431196}">
      <dgm:prSet/>
      <dgm:spPr/>
      <dgm:t>
        <a:bodyPr/>
        <a:lstStyle/>
        <a:p>
          <a:pPr>
            <a:lnSpc>
              <a:spcPct val="100000"/>
            </a:lnSpc>
          </a:pPr>
          <a:r>
            <a:rPr lang="en-US" dirty="0"/>
            <a:t>Identify a text that you would read with your class</a:t>
          </a:r>
        </a:p>
      </dgm:t>
    </dgm:pt>
    <dgm:pt modelId="{F31DE117-AAE9-41E4-B770-B3165963D020}" type="parTrans" cxnId="{E0778956-D70E-455A-90D4-C80883A160E3}">
      <dgm:prSet/>
      <dgm:spPr/>
      <dgm:t>
        <a:bodyPr/>
        <a:lstStyle/>
        <a:p>
          <a:endParaRPr lang="en-US"/>
        </a:p>
      </dgm:t>
    </dgm:pt>
    <dgm:pt modelId="{890910A7-B059-42F9-A28B-E592D1C38F84}" type="sibTrans" cxnId="{E0778956-D70E-455A-90D4-C80883A160E3}">
      <dgm:prSet/>
      <dgm:spPr/>
      <dgm:t>
        <a:bodyPr/>
        <a:lstStyle/>
        <a:p>
          <a:endParaRPr lang="en-US"/>
        </a:p>
      </dgm:t>
    </dgm:pt>
    <dgm:pt modelId="{5B9F58CF-EDE6-4DA2-AF40-2EF11D979A81}">
      <dgm:prSet/>
      <dgm:spPr/>
      <dgm:t>
        <a:bodyPr/>
        <a:lstStyle/>
        <a:p>
          <a:pPr>
            <a:lnSpc>
              <a:spcPct val="100000"/>
            </a:lnSpc>
          </a:pPr>
          <a:r>
            <a:rPr lang="en-US" dirty="0"/>
            <a:t>Identify the Lexile level</a:t>
          </a:r>
        </a:p>
      </dgm:t>
    </dgm:pt>
    <dgm:pt modelId="{380D0B47-DA34-45C0-8D4C-A0CB26EB31AF}" type="parTrans" cxnId="{6F676EA1-091A-4608-B019-4531A688DBC2}">
      <dgm:prSet/>
      <dgm:spPr/>
      <dgm:t>
        <a:bodyPr/>
        <a:lstStyle/>
        <a:p>
          <a:endParaRPr lang="en-US"/>
        </a:p>
      </dgm:t>
    </dgm:pt>
    <dgm:pt modelId="{B1C97C9C-5869-47E5-B2AA-DC5431063058}" type="sibTrans" cxnId="{6F676EA1-091A-4608-B019-4531A688DBC2}">
      <dgm:prSet/>
      <dgm:spPr/>
      <dgm:t>
        <a:bodyPr/>
        <a:lstStyle/>
        <a:p>
          <a:endParaRPr lang="en-US"/>
        </a:p>
      </dgm:t>
    </dgm:pt>
    <dgm:pt modelId="{644B75E5-C5E8-4CB0-87FE-3AB2E182CD60}">
      <dgm:prSet/>
      <dgm:spPr/>
      <dgm:t>
        <a:bodyPr/>
        <a:lstStyle/>
        <a:p>
          <a:pPr>
            <a:lnSpc>
              <a:spcPct val="100000"/>
            </a:lnSpc>
          </a:pPr>
          <a:r>
            <a:rPr lang="en-US" dirty="0"/>
            <a:t>Discuss how this text is appropriate to read with your students</a:t>
          </a:r>
        </a:p>
      </dgm:t>
    </dgm:pt>
    <dgm:pt modelId="{E8F673F2-E74C-4484-9C41-3EBD20CC8798}" type="parTrans" cxnId="{4842BFA7-B94E-43E8-9287-3022E5A8CB23}">
      <dgm:prSet/>
      <dgm:spPr/>
      <dgm:t>
        <a:bodyPr/>
        <a:lstStyle/>
        <a:p>
          <a:endParaRPr lang="en-US"/>
        </a:p>
      </dgm:t>
    </dgm:pt>
    <dgm:pt modelId="{5B364350-213B-4AFD-87EF-BBDE84A38637}" type="sibTrans" cxnId="{4842BFA7-B94E-43E8-9287-3022E5A8CB23}">
      <dgm:prSet/>
      <dgm:spPr/>
      <dgm:t>
        <a:bodyPr/>
        <a:lstStyle/>
        <a:p>
          <a:endParaRPr lang="en-US"/>
        </a:p>
      </dgm:t>
    </dgm:pt>
    <dgm:pt modelId="{96375775-DBC4-43AB-90C8-99444DDE7474}" type="pres">
      <dgm:prSet presAssocID="{18AA3055-8997-444E-9700-0195472784DD}" presName="root" presStyleCnt="0">
        <dgm:presLayoutVars>
          <dgm:dir/>
          <dgm:resizeHandles val="exact"/>
        </dgm:presLayoutVars>
      </dgm:prSet>
      <dgm:spPr/>
    </dgm:pt>
    <dgm:pt modelId="{2C1F65A5-4B2A-4D82-BFA7-99ABCD6275C4}" type="pres">
      <dgm:prSet presAssocID="{7E35A242-C57C-4E77-A72F-23FA1B431196}" presName="compNode" presStyleCnt="0"/>
      <dgm:spPr/>
    </dgm:pt>
    <dgm:pt modelId="{F629A942-DE6E-4283-B51A-61C80369AF44}" type="pres">
      <dgm:prSet presAssocID="{7E35A242-C57C-4E77-A72F-23FA1B431196}" presName="bgRect" presStyleLbl="bgShp" presStyleIdx="0" presStyleCnt="3"/>
      <dgm:spPr/>
    </dgm:pt>
    <dgm:pt modelId="{A8F84F28-D6A5-469A-80D2-FAD75F41FA7F}" type="pres">
      <dgm:prSet presAssocID="{7E35A242-C57C-4E77-A72F-23FA1B4311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CACB01E-EFB6-4B7E-9471-1ADA5F134D78}" type="pres">
      <dgm:prSet presAssocID="{7E35A242-C57C-4E77-A72F-23FA1B431196}" presName="spaceRect" presStyleCnt="0"/>
      <dgm:spPr/>
    </dgm:pt>
    <dgm:pt modelId="{921B0643-89F6-4A2F-91F1-EDDA489D445A}" type="pres">
      <dgm:prSet presAssocID="{7E35A242-C57C-4E77-A72F-23FA1B431196}" presName="parTx" presStyleLbl="revTx" presStyleIdx="0" presStyleCnt="3">
        <dgm:presLayoutVars>
          <dgm:chMax val="0"/>
          <dgm:chPref val="0"/>
        </dgm:presLayoutVars>
      </dgm:prSet>
      <dgm:spPr/>
    </dgm:pt>
    <dgm:pt modelId="{3253E687-D77E-402E-94F2-9C3DF3512B37}" type="pres">
      <dgm:prSet presAssocID="{890910A7-B059-42F9-A28B-E592D1C38F84}" presName="sibTrans" presStyleCnt="0"/>
      <dgm:spPr/>
    </dgm:pt>
    <dgm:pt modelId="{314D1D93-99EA-4C51-BD60-6F7D95F2B5DB}" type="pres">
      <dgm:prSet presAssocID="{5B9F58CF-EDE6-4DA2-AF40-2EF11D979A81}" presName="compNode" presStyleCnt="0"/>
      <dgm:spPr/>
    </dgm:pt>
    <dgm:pt modelId="{910CDD7C-5DEB-4CD1-AA7B-AA7060016121}" type="pres">
      <dgm:prSet presAssocID="{5B9F58CF-EDE6-4DA2-AF40-2EF11D979A81}" presName="bgRect" presStyleLbl="bgShp" presStyleIdx="1" presStyleCnt="3"/>
      <dgm:spPr/>
    </dgm:pt>
    <dgm:pt modelId="{C4F0C945-21A7-458D-89E5-60A894F9D1A9}" type="pres">
      <dgm:prSet presAssocID="{5B9F58CF-EDE6-4DA2-AF40-2EF11D979A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D8F7224-272A-4F62-8AEE-0FC89D6112F6}" type="pres">
      <dgm:prSet presAssocID="{5B9F58CF-EDE6-4DA2-AF40-2EF11D979A81}" presName="spaceRect" presStyleCnt="0"/>
      <dgm:spPr/>
    </dgm:pt>
    <dgm:pt modelId="{95B191BB-96A6-4D7A-A883-EDA076719D8D}" type="pres">
      <dgm:prSet presAssocID="{5B9F58CF-EDE6-4DA2-AF40-2EF11D979A81}" presName="parTx" presStyleLbl="revTx" presStyleIdx="1" presStyleCnt="3">
        <dgm:presLayoutVars>
          <dgm:chMax val="0"/>
          <dgm:chPref val="0"/>
        </dgm:presLayoutVars>
      </dgm:prSet>
      <dgm:spPr/>
    </dgm:pt>
    <dgm:pt modelId="{6CC1E082-AF1E-4D5D-A202-8ED29841C459}" type="pres">
      <dgm:prSet presAssocID="{B1C97C9C-5869-47E5-B2AA-DC5431063058}" presName="sibTrans" presStyleCnt="0"/>
      <dgm:spPr/>
    </dgm:pt>
    <dgm:pt modelId="{54FE17E9-6F98-487E-8B7B-026EEC1EB22E}" type="pres">
      <dgm:prSet presAssocID="{644B75E5-C5E8-4CB0-87FE-3AB2E182CD60}" presName="compNode" presStyleCnt="0"/>
      <dgm:spPr/>
    </dgm:pt>
    <dgm:pt modelId="{CF470A4D-8807-4E1B-A1D2-A32692E94C8A}" type="pres">
      <dgm:prSet presAssocID="{644B75E5-C5E8-4CB0-87FE-3AB2E182CD60}" presName="bgRect" presStyleLbl="bgShp" presStyleIdx="2" presStyleCnt="3"/>
      <dgm:spPr/>
    </dgm:pt>
    <dgm:pt modelId="{1A546DA6-5BC9-4661-957A-BB6F713DA37A}" type="pres">
      <dgm:prSet presAssocID="{644B75E5-C5E8-4CB0-87FE-3AB2E182CD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4CFF1A7-3D02-47C5-9DF4-62A5D50049B0}" type="pres">
      <dgm:prSet presAssocID="{644B75E5-C5E8-4CB0-87FE-3AB2E182CD60}" presName="spaceRect" presStyleCnt="0"/>
      <dgm:spPr/>
    </dgm:pt>
    <dgm:pt modelId="{D96C2FFC-B983-4064-9DF9-E566ABCFCCA5}" type="pres">
      <dgm:prSet presAssocID="{644B75E5-C5E8-4CB0-87FE-3AB2E182CD60}" presName="parTx" presStyleLbl="revTx" presStyleIdx="2" presStyleCnt="3">
        <dgm:presLayoutVars>
          <dgm:chMax val="0"/>
          <dgm:chPref val="0"/>
        </dgm:presLayoutVars>
      </dgm:prSet>
      <dgm:spPr/>
    </dgm:pt>
  </dgm:ptLst>
  <dgm:cxnLst>
    <dgm:cxn modelId="{226B9705-9283-43BF-B3FB-1A9FB91A3BAF}" type="presOf" srcId="{18AA3055-8997-444E-9700-0195472784DD}" destId="{96375775-DBC4-43AB-90C8-99444DDE7474}" srcOrd="0" destOrd="0" presId="urn:microsoft.com/office/officeart/2018/2/layout/IconVerticalSolidList"/>
    <dgm:cxn modelId="{3BA9450B-9709-463E-B097-D26055765E29}" type="presOf" srcId="{5B9F58CF-EDE6-4DA2-AF40-2EF11D979A81}" destId="{95B191BB-96A6-4D7A-A883-EDA076719D8D}" srcOrd="0" destOrd="0" presId="urn:microsoft.com/office/officeart/2018/2/layout/IconVerticalSolidList"/>
    <dgm:cxn modelId="{9F36663A-C593-4E23-87A8-53A25170D569}" type="presOf" srcId="{7E35A242-C57C-4E77-A72F-23FA1B431196}" destId="{921B0643-89F6-4A2F-91F1-EDDA489D445A}" srcOrd="0" destOrd="0" presId="urn:microsoft.com/office/officeart/2018/2/layout/IconVerticalSolidList"/>
    <dgm:cxn modelId="{8E490373-C693-4630-9467-2E4FF8796F6F}" type="presOf" srcId="{644B75E5-C5E8-4CB0-87FE-3AB2E182CD60}" destId="{D96C2FFC-B983-4064-9DF9-E566ABCFCCA5}" srcOrd="0" destOrd="0" presId="urn:microsoft.com/office/officeart/2018/2/layout/IconVerticalSolidList"/>
    <dgm:cxn modelId="{E0778956-D70E-455A-90D4-C80883A160E3}" srcId="{18AA3055-8997-444E-9700-0195472784DD}" destId="{7E35A242-C57C-4E77-A72F-23FA1B431196}" srcOrd="0" destOrd="0" parTransId="{F31DE117-AAE9-41E4-B770-B3165963D020}" sibTransId="{890910A7-B059-42F9-A28B-E592D1C38F84}"/>
    <dgm:cxn modelId="{6F676EA1-091A-4608-B019-4531A688DBC2}" srcId="{18AA3055-8997-444E-9700-0195472784DD}" destId="{5B9F58CF-EDE6-4DA2-AF40-2EF11D979A81}" srcOrd="1" destOrd="0" parTransId="{380D0B47-DA34-45C0-8D4C-A0CB26EB31AF}" sibTransId="{B1C97C9C-5869-47E5-B2AA-DC5431063058}"/>
    <dgm:cxn modelId="{4842BFA7-B94E-43E8-9287-3022E5A8CB23}" srcId="{18AA3055-8997-444E-9700-0195472784DD}" destId="{644B75E5-C5E8-4CB0-87FE-3AB2E182CD60}" srcOrd="2" destOrd="0" parTransId="{E8F673F2-E74C-4484-9C41-3EBD20CC8798}" sibTransId="{5B364350-213B-4AFD-87EF-BBDE84A38637}"/>
    <dgm:cxn modelId="{D5E3913A-39B4-40DF-8F3B-C4CEBB20CE49}" type="presParOf" srcId="{96375775-DBC4-43AB-90C8-99444DDE7474}" destId="{2C1F65A5-4B2A-4D82-BFA7-99ABCD6275C4}" srcOrd="0" destOrd="0" presId="urn:microsoft.com/office/officeart/2018/2/layout/IconVerticalSolidList"/>
    <dgm:cxn modelId="{CDB32923-7EAF-422A-8C4B-DE446917CE0B}" type="presParOf" srcId="{2C1F65A5-4B2A-4D82-BFA7-99ABCD6275C4}" destId="{F629A942-DE6E-4283-B51A-61C80369AF44}" srcOrd="0" destOrd="0" presId="urn:microsoft.com/office/officeart/2018/2/layout/IconVerticalSolidList"/>
    <dgm:cxn modelId="{31500FCB-2DEA-4F0A-AA41-2BDF79E477B7}" type="presParOf" srcId="{2C1F65A5-4B2A-4D82-BFA7-99ABCD6275C4}" destId="{A8F84F28-D6A5-469A-80D2-FAD75F41FA7F}" srcOrd="1" destOrd="0" presId="urn:microsoft.com/office/officeart/2018/2/layout/IconVerticalSolidList"/>
    <dgm:cxn modelId="{E6FEFF9B-7C38-45FE-B76E-99F3F07E7416}" type="presParOf" srcId="{2C1F65A5-4B2A-4D82-BFA7-99ABCD6275C4}" destId="{DCACB01E-EFB6-4B7E-9471-1ADA5F134D78}" srcOrd="2" destOrd="0" presId="urn:microsoft.com/office/officeart/2018/2/layout/IconVerticalSolidList"/>
    <dgm:cxn modelId="{8028D97F-DD7F-448E-99F5-E78EDEB77F89}" type="presParOf" srcId="{2C1F65A5-4B2A-4D82-BFA7-99ABCD6275C4}" destId="{921B0643-89F6-4A2F-91F1-EDDA489D445A}" srcOrd="3" destOrd="0" presId="urn:microsoft.com/office/officeart/2018/2/layout/IconVerticalSolidList"/>
    <dgm:cxn modelId="{2E4114C5-1F95-4990-AF31-E138895769D5}" type="presParOf" srcId="{96375775-DBC4-43AB-90C8-99444DDE7474}" destId="{3253E687-D77E-402E-94F2-9C3DF3512B37}" srcOrd="1" destOrd="0" presId="urn:microsoft.com/office/officeart/2018/2/layout/IconVerticalSolidList"/>
    <dgm:cxn modelId="{83A23166-BE1B-4CE0-9DAB-2FBB71EA831D}" type="presParOf" srcId="{96375775-DBC4-43AB-90C8-99444DDE7474}" destId="{314D1D93-99EA-4C51-BD60-6F7D95F2B5DB}" srcOrd="2" destOrd="0" presId="urn:microsoft.com/office/officeart/2018/2/layout/IconVerticalSolidList"/>
    <dgm:cxn modelId="{461CFC98-7E68-4E9C-8CA7-E6073135BBCA}" type="presParOf" srcId="{314D1D93-99EA-4C51-BD60-6F7D95F2B5DB}" destId="{910CDD7C-5DEB-4CD1-AA7B-AA7060016121}" srcOrd="0" destOrd="0" presId="urn:microsoft.com/office/officeart/2018/2/layout/IconVerticalSolidList"/>
    <dgm:cxn modelId="{A678E1E3-6B03-4A90-9DCE-AC50468B77B8}" type="presParOf" srcId="{314D1D93-99EA-4C51-BD60-6F7D95F2B5DB}" destId="{C4F0C945-21A7-458D-89E5-60A894F9D1A9}" srcOrd="1" destOrd="0" presId="urn:microsoft.com/office/officeart/2018/2/layout/IconVerticalSolidList"/>
    <dgm:cxn modelId="{A1597705-7C56-496E-91F6-61CACB297704}" type="presParOf" srcId="{314D1D93-99EA-4C51-BD60-6F7D95F2B5DB}" destId="{1D8F7224-272A-4F62-8AEE-0FC89D6112F6}" srcOrd="2" destOrd="0" presId="urn:microsoft.com/office/officeart/2018/2/layout/IconVerticalSolidList"/>
    <dgm:cxn modelId="{0FCFBFF6-FA82-412A-AA4A-6563EC87CB3E}" type="presParOf" srcId="{314D1D93-99EA-4C51-BD60-6F7D95F2B5DB}" destId="{95B191BB-96A6-4D7A-A883-EDA076719D8D}" srcOrd="3" destOrd="0" presId="urn:microsoft.com/office/officeart/2018/2/layout/IconVerticalSolidList"/>
    <dgm:cxn modelId="{57CEDC87-6CB0-4BEB-99E9-E937B9B921E2}" type="presParOf" srcId="{96375775-DBC4-43AB-90C8-99444DDE7474}" destId="{6CC1E082-AF1E-4D5D-A202-8ED29841C459}" srcOrd="3" destOrd="0" presId="urn:microsoft.com/office/officeart/2018/2/layout/IconVerticalSolidList"/>
    <dgm:cxn modelId="{630E973B-F701-4139-AEA8-2EB84E86168E}" type="presParOf" srcId="{96375775-DBC4-43AB-90C8-99444DDE7474}" destId="{54FE17E9-6F98-487E-8B7B-026EEC1EB22E}" srcOrd="4" destOrd="0" presId="urn:microsoft.com/office/officeart/2018/2/layout/IconVerticalSolidList"/>
    <dgm:cxn modelId="{E3EB0941-074E-4F93-8BD4-6FEFB0273110}" type="presParOf" srcId="{54FE17E9-6F98-487E-8B7B-026EEC1EB22E}" destId="{CF470A4D-8807-4E1B-A1D2-A32692E94C8A}" srcOrd="0" destOrd="0" presId="urn:microsoft.com/office/officeart/2018/2/layout/IconVerticalSolidList"/>
    <dgm:cxn modelId="{B12780DB-D3A4-4515-B81B-574BC5CC58FC}" type="presParOf" srcId="{54FE17E9-6F98-487E-8B7B-026EEC1EB22E}" destId="{1A546DA6-5BC9-4661-957A-BB6F713DA37A}" srcOrd="1" destOrd="0" presId="urn:microsoft.com/office/officeart/2018/2/layout/IconVerticalSolidList"/>
    <dgm:cxn modelId="{A4559AAC-37B9-4DA9-A139-9D46C07F1D65}" type="presParOf" srcId="{54FE17E9-6F98-487E-8B7B-026EEC1EB22E}" destId="{04CFF1A7-3D02-47C5-9DF4-62A5D50049B0}" srcOrd="2" destOrd="0" presId="urn:microsoft.com/office/officeart/2018/2/layout/IconVerticalSolidList"/>
    <dgm:cxn modelId="{17AA2E0A-9AD1-404A-BF62-04D979C5D9C1}" type="presParOf" srcId="{54FE17E9-6F98-487E-8B7B-026EEC1EB22E}" destId="{D96C2FFC-B983-4064-9DF9-E566ABCFCC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23691-7B20-4CB7-930A-574D38D2F33B}">
      <dsp:nvSpPr>
        <dsp:cNvPr id="0" name=""/>
        <dsp:cNvSpPr/>
      </dsp:nvSpPr>
      <dsp:spPr>
        <a:xfrm>
          <a:off x="2944645" y="1038"/>
          <a:ext cx="1416140" cy="9204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Phonics</a:t>
          </a:r>
        </a:p>
      </dsp:txBody>
      <dsp:txXfrm>
        <a:off x="2989580" y="45973"/>
        <a:ext cx="1326270" cy="830621"/>
      </dsp:txXfrm>
    </dsp:sp>
    <dsp:sp modelId="{7284C6FF-3C4F-4344-9417-F8DAFC68E11D}">
      <dsp:nvSpPr>
        <dsp:cNvPr id="0" name=""/>
        <dsp:cNvSpPr/>
      </dsp:nvSpPr>
      <dsp:spPr>
        <a:xfrm>
          <a:off x="1812491" y="461284"/>
          <a:ext cx="3680447" cy="3680447"/>
        </a:xfrm>
        <a:custGeom>
          <a:avLst/>
          <a:gdLst/>
          <a:ahLst/>
          <a:cxnLst/>
          <a:rect l="0" t="0" r="0" b="0"/>
          <a:pathLst>
            <a:path>
              <a:moveTo>
                <a:pt x="2558037" y="145771"/>
              </a:moveTo>
              <a:arcTo wR="1840223" hR="1840223" stAng="17577526" swAng="196303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119D87-D106-48FB-9876-529D7DDB6DE3}">
      <dsp:nvSpPr>
        <dsp:cNvPr id="0" name=""/>
        <dsp:cNvSpPr/>
      </dsp:nvSpPr>
      <dsp:spPr>
        <a:xfrm>
          <a:off x="4694802" y="1272602"/>
          <a:ext cx="1416140" cy="9204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Vocabulary</a:t>
          </a:r>
        </a:p>
      </dsp:txBody>
      <dsp:txXfrm>
        <a:off x="4739737" y="1317537"/>
        <a:ext cx="1326270" cy="830621"/>
      </dsp:txXfrm>
    </dsp:sp>
    <dsp:sp modelId="{AF46A4DC-9E41-4317-80CC-598127493B14}">
      <dsp:nvSpPr>
        <dsp:cNvPr id="0" name=""/>
        <dsp:cNvSpPr/>
      </dsp:nvSpPr>
      <dsp:spPr>
        <a:xfrm>
          <a:off x="1812491" y="461284"/>
          <a:ext cx="3680447" cy="3680447"/>
        </a:xfrm>
        <a:custGeom>
          <a:avLst/>
          <a:gdLst/>
          <a:ahLst/>
          <a:cxnLst/>
          <a:rect l="0" t="0" r="0" b="0"/>
          <a:pathLst>
            <a:path>
              <a:moveTo>
                <a:pt x="3677908" y="1743578"/>
              </a:moveTo>
              <a:arcTo wR="1840223" hR="1840223" stAng="21419372" swAng="219745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0223FE-D0E6-4486-99B2-19DEA505E4DC}">
      <dsp:nvSpPr>
        <dsp:cNvPr id="0" name=""/>
        <dsp:cNvSpPr/>
      </dsp:nvSpPr>
      <dsp:spPr>
        <a:xfrm>
          <a:off x="4026301" y="3330035"/>
          <a:ext cx="1416140" cy="92049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Fluency</a:t>
          </a:r>
        </a:p>
      </dsp:txBody>
      <dsp:txXfrm>
        <a:off x="4071236" y="3374970"/>
        <a:ext cx="1326270" cy="830621"/>
      </dsp:txXfrm>
    </dsp:sp>
    <dsp:sp modelId="{E3FFE916-B3AE-4E9A-AE75-4C3F0D99FAAA}">
      <dsp:nvSpPr>
        <dsp:cNvPr id="0" name=""/>
        <dsp:cNvSpPr/>
      </dsp:nvSpPr>
      <dsp:spPr>
        <a:xfrm>
          <a:off x="1812491" y="461284"/>
          <a:ext cx="3680447" cy="3680447"/>
        </a:xfrm>
        <a:custGeom>
          <a:avLst/>
          <a:gdLst/>
          <a:ahLst/>
          <a:cxnLst/>
          <a:rect l="0" t="0" r="0" b="0"/>
          <a:pathLst>
            <a:path>
              <a:moveTo>
                <a:pt x="2206490" y="3643629"/>
              </a:moveTo>
              <a:arcTo wR="1840223" hR="1840223" stAng="4711172" swAng="1377656"/>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AEB5C6-E579-4F0A-8BC3-BC2F3CD22D01}">
      <dsp:nvSpPr>
        <dsp:cNvPr id="0" name=""/>
        <dsp:cNvSpPr/>
      </dsp:nvSpPr>
      <dsp:spPr>
        <a:xfrm>
          <a:off x="1862988" y="3330035"/>
          <a:ext cx="1416140" cy="9204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Comprehension</a:t>
          </a:r>
        </a:p>
      </dsp:txBody>
      <dsp:txXfrm>
        <a:off x="1907923" y="3374970"/>
        <a:ext cx="1326270" cy="830621"/>
      </dsp:txXfrm>
    </dsp:sp>
    <dsp:sp modelId="{CCE740A2-2B37-4119-B815-6515D9C1158F}">
      <dsp:nvSpPr>
        <dsp:cNvPr id="0" name=""/>
        <dsp:cNvSpPr/>
      </dsp:nvSpPr>
      <dsp:spPr>
        <a:xfrm>
          <a:off x="1812491" y="461284"/>
          <a:ext cx="3680447" cy="3680447"/>
        </a:xfrm>
        <a:custGeom>
          <a:avLst/>
          <a:gdLst/>
          <a:ahLst/>
          <a:cxnLst/>
          <a:rect l="0" t="0" r="0" b="0"/>
          <a:pathLst>
            <a:path>
              <a:moveTo>
                <a:pt x="307706" y="2858955"/>
              </a:moveTo>
              <a:arcTo wR="1840223" hR="1840223" stAng="8783177" swAng="219745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F3E428-FE06-4043-A792-D77C4FE0F1D8}">
      <dsp:nvSpPr>
        <dsp:cNvPr id="0" name=""/>
        <dsp:cNvSpPr/>
      </dsp:nvSpPr>
      <dsp:spPr>
        <a:xfrm>
          <a:off x="1194488" y="1272602"/>
          <a:ext cx="1416140" cy="9204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Phonemic Awareness</a:t>
          </a:r>
        </a:p>
      </dsp:txBody>
      <dsp:txXfrm>
        <a:off x="1239423" y="1317537"/>
        <a:ext cx="1326270" cy="830621"/>
      </dsp:txXfrm>
    </dsp:sp>
    <dsp:sp modelId="{A8BC2DE0-4E49-4093-8BDB-41BBAB13FF80}">
      <dsp:nvSpPr>
        <dsp:cNvPr id="0" name=""/>
        <dsp:cNvSpPr/>
      </dsp:nvSpPr>
      <dsp:spPr>
        <a:xfrm>
          <a:off x="1812491" y="461284"/>
          <a:ext cx="3680447" cy="3680447"/>
        </a:xfrm>
        <a:custGeom>
          <a:avLst/>
          <a:gdLst/>
          <a:ahLst/>
          <a:cxnLst/>
          <a:rect l="0" t="0" r="0" b="0"/>
          <a:pathLst>
            <a:path>
              <a:moveTo>
                <a:pt x="320453" y="802572"/>
              </a:moveTo>
              <a:arcTo wR="1840223" hR="1840223" stAng="12859441" swAng="196303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3BC75-DEF1-4536-A09F-2B22DA04BD5D}">
      <dsp:nvSpPr>
        <dsp:cNvPr id="0" name=""/>
        <dsp:cNvSpPr/>
      </dsp:nvSpPr>
      <dsp:spPr>
        <a:xfrm>
          <a:off x="0" y="395370"/>
          <a:ext cx="10657765"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E95830-1DF2-4A11-B914-29D36E697543}">
      <dsp:nvSpPr>
        <dsp:cNvPr id="0" name=""/>
        <dsp:cNvSpPr/>
      </dsp:nvSpPr>
      <dsp:spPr>
        <a:xfrm>
          <a:off x="532888" y="41130"/>
          <a:ext cx="7460435"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987" tIns="0" rIns="281987" bIns="0" numCol="1" spcCol="1270" anchor="ctr" anchorCtr="0">
          <a:noAutofit/>
        </a:bodyPr>
        <a:lstStyle/>
        <a:p>
          <a:pPr marL="0" lvl="0" indent="0" algn="l" defTabSz="1066800">
            <a:lnSpc>
              <a:spcPct val="90000"/>
            </a:lnSpc>
            <a:spcBef>
              <a:spcPct val="0"/>
            </a:spcBef>
            <a:spcAft>
              <a:spcPct val="35000"/>
            </a:spcAft>
            <a:buNone/>
          </a:pPr>
          <a:r>
            <a:rPr lang="en-US" sz="2400" kern="1200" dirty="0"/>
            <a:t>Complexity</a:t>
          </a:r>
        </a:p>
      </dsp:txBody>
      <dsp:txXfrm>
        <a:off x="567473" y="75715"/>
        <a:ext cx="7391265" cy="639310"/>
      </dsp:txXfrm>
    </dsp:sp>
    <dsp:sp modelId="{F583B2D9-AB23-45E2-AE3D-6A10D85E062B}">
      <dsp:nvSpPr>
        <dsp:cNvPr id="0" name=""/>
        <dsp:cNvSpPr/>
      </dsp:nvSpPr>
      <dsp:spPr>
        <a:xfrm>
          <a:off x="0" y="1484010"/>
          <a:ext cx="10657765" cy="604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52F14C-AD79-490F-945C-1A79D8B73CC8}">
      <dsp:nvSpPr>
        <dsp:cNvPr id="0" name=""/>
        <dsp:cNvSpPr/>
      </dsp:nvSpPr>
      <dsp:spPr>
        <a:xfrm>
          <a:off x="532888" y="1129770"/>
          <a:ext cx="7460435" cy="70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987" tIns="0" rIns="281987" bIns="0" numCol="1" spcCol="1270" anchor="ctr" anchorCtr="0">
          <a:noAutofit/>
        </a:bodyPr>
        <a:lstStyle/>
        <a:p>
          <a:pPr marL="0" lvl="0" indent="0" algn="l" defTabSz="1066800">
            <a:lnSpc>
              <a:spcPct val="90000"/>
            </a:lnSpc>
            <a:spcBef>
              <a:spcPct val="0"/>
            </a:spcBef>
            <a:spcAft>
              <a:spcPct val="35000"/>
            </a:spcAft>
            <a:buNone/>
          </a:pPr>
          <a:r>
            <a:rPr lang="en-US" sz="2400" kern="1200" dirty="0"/>
            <a:t>Diversity and Representation</a:t>
          </a:r>
        </a:p>
      </dsp:txBody>
      <dsp:txXfrm>
        <a:off x="567473" y="1164355"/>
        <a:ext cx="7391265" cy="639310"/>
      </dsp:txXfrm>
    </dsp:sp>
    <dsp:sp modelId="{D87B6CDD-5415-46F0-A199-6B7A8A272005}">
      <dsp:nvSpPr>
        <dsp:cNvPr id="0" name=""/>
        <dsp:cNvSpPr/>
      </dsp:nvSpPr>
      <dsp:spPr>
        <a:xfrm>
          <a:off x="0" y="2572650"/>
          <a:ext cx="10657765" cy="604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4B922AD-8B10-47A2-BC2F-3A8A7AF492D3}">
      <dsp:nvSpPr>
        <dsp:cNvPr id="0" name=""/>
        <dsp:cNvSpPr/>
      </dsp:nvSpPr>
      <dsp:spPr>
        <a:xfrm>
          <a:off x="532888" y="2218410"/>
          <a:ext cx="7460435" cy="70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987" tIns="0" rIns="281987" bIns="0" numCol="1" spcCol="1270" anchor="ctr" anchorCtr="0">
          <a:noAutofit/>
        </a:bodyPr>
        <a:lstStyle/>
        <a:p>
          <a:pPr marL="0" lvl="0" indent="0" algn="l" defTabSz="1066800">
            <a:lnSpc>
              <a:spcPct val="90000"/>
            </a:lnSpc>
            <a:spcBef>
              <a:spcPct val="0"/>
            </a:spcBef>
            <a:spcAft>
              <a:spcPct val="35000"/>
            </a:spcAft>
            <a:buNone/>
          </a:pPr>
          <a:r>
            <a:rPr lang="en-US" sz="2400" kern="1200" dirty="0"/>
            <a:t>Critical Literacy</a:t>
          </a:r>
        </a:p>
      </dsp:txBody>
      <dsp:txXfrm>
        <a:off x="567473" y="2252995"/>
        <a:ext cx="7391265" cy="639310"/>
      </dsp:txXfrm>
    </dsp:sp>
    <dsp:sp modelId="{00056B1B-BA27-433E-AB83-CB49A3678C96}">
      <dsp:nvSpPr>
        <dsp:cNvPr id="0" name=""/>
        <dsp:cNvSpPr/>
      </dsp:nvSpPr>
      <dsp:spPr>
        <a:xfrm>
          <a:off x="0" y="3661289"/>
          <a:ext cx="10657765"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2046BEF-9178-41F4-AAB0-3FB03D5813FD}">
      <dsp:nvSpPr>
        <dsp:cNvPr id="0" name=""/>
        <dsp:cNvSpPr/>
      </dsp:nvSpPr>
      <dsp:spPr>
        <a:xfrm>
          <a:off x="532888" y="3307050"/>
          <a:ext cx="7460435"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1987" tIns="0" rIns="281987" bIns="0" numCol="1" spcCol="1270" anchor="ctr" anchorCtr="0">
          <a:noAutofit/>
        </a:bodyPr>
        <a:lstStyle/>
        <a:p>
          <a:pPr marL="0" lvl="0" indent="0" algn="l" defTabSz="1066800">
            <a:lnSpc>
              <a:spcPct val="90000"/>
            </a:lnSpc>
            <a:spcBef>
              <a:spcPct val="0"/>
            </a:spcBef>
            <a:spcAft>
              <a:spcPct val="35000"/>
            </a:spcAft>
            <a:buNone/>
          </a:pPr>
          <a:r>
            <a:rPr lang="en-US" sz="2400" kern="1200" dirty="0"/>
            <a:t>Reader and Task Considerations</a:t>
          </a:r>
        </a:p>
      </dsp:txBody>
      <dsp:txXfrm>
        <a:off x="567473" y="3341635"/>
        <a:ext cx="7391265"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A942-DE6E-4283-B51A-61C80369AF44}">
      <dsp:nvSpPr>
        <dsp:cNvPr id="0" name=""/>
        <dsp:cNvSpPr/>
      </dsp:nvSpPr>
      <dsp:spPr>
        <a:xfrm>
          <a:off x="0" y="53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84F28-D6A5-469A-80D2-FAD75F41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0643-89F6-4A2F-91F1-EDDA489D445A}">
      <dsp:nvSpPr>
        <dsp:cNvPr id="0" name=""/>
        <dsp:cNvSpPr/>
      </dsp:nvSpPr>
      <dsp:spPr>
        <a:xfrm>
          <a:off x="1435591" y="53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Open learningforjustice.org</a:t>
          </a:r>
        </a:p>
      </dsp:txBody>
      <dsp:txXfrm>
        <a:off x="1435591" y="531"/>
        <a:ext cx="3746008" cy="1242936"/>
      </dsp:txXfrm>
    </dsp:sp>
    <dsp:sp modelId="{910CDD7C-5DEB-4CD1-AA7B-AA7060016121}">
      <dsp:nvSpPr>
        <dsp:cNvPr id="0" name=""/>
        <dsp:cNvSpPr/>
      </dsp:nvSpPr>
      <dsp:spPr>
        <a:xfrm>
          <a:off x="0" y="155420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0C945-21A7-458D-89E5-60A894F9D1A9}">
      <dsp:nvSpPr>
        <dsp:cNvPr id="0" name=""/>
        <dsp:cNvSpPr/>
      </dsp:nvSpPr>
      <dsp:spPr>
        <a:xfrm>
          <a:off x="375988" y="1833862"/>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91BB-96A6-4D7A-A883-EDA076719D8D}">
      <dsp:nvSpPr>
        <dsp:cNvPr id="0" name=""/>
        <dsp:cNvSpPr/>
      </dsp:nvSpPr>
      <dsp:spPr>
        <a:xfrm>
          <a:off x="1435591" y="155420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Identify a text that takes Diversity and Representation into consideration</a:t>
          </a:r>
        </a:p>
      </dsp:txBody>
      <dsp:txXfrm>
        <a:off x="1435591" y="1554201"/>
        <a:ext cx="3746008" cy="1242936"/>
      </dsp:txXfrm>
    </dsp:sp>
    <dsp:sp modelId="{CF470A4D-8807-4E1B-A1D2-A32692E94C8A}">
      <dsp:nvSpPr>
        <dsp:cNvPr id="0" name=""/>
        <dsp:cNvSpPr/>
      </dsp:nvSpPr>
      <dsp:spPr>
        <a:xfrm>
          <a:off x="0" y="310787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6DA6-5BC9-4661-957A-BB6F713DA37A}">
      <dsp:nvSpPr>
        <dsp:cNvPr id="0" name=""/>
        <dsp:cNvSpPr/>
      </dsp:nvSpPr>
      <dsp:spPr>
        <a:xfrm>
          <a:off x="375988" y="3387532"/>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C2FFC-B983-4064-9DF9-E566ABCFCCA5}">
      <dsp:nvSpPr>
        <dsp:cNvPr id="0" name=""/>
        <dsp:cNvSpPr/>
      </dsp:nvSpPr>
      <dsp:spPr>
        <a:xfrm>
          <a:off x="1435591" y="310787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Prepare to share the text you selected and what level could use it</a:t>
          </a:r>
        </a:p>
      </dsp:txBody>
      <dsp:txXfrm>
        <a:off x="1435591" y="3107871"/>
        <a:ext cx="3746008" cy="1242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A942-DE6E-4283-B51A-61C80369AF44}">
      <dsp:nvSpPr>
        <dsp:cNvPr id="0" name=""/>
        <dsp:cNvSpPr/>
      </dsp:nvSpPr>
      <dsp:spPr>
        <a:xfrm>
          <a:off x="0" y="53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84F28-D6A5-469A-80D2-FAD75F41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0643-89F6-4A2F-91F1-EDDA489D445A}">
      <dsp:nvSpPr>
        <dsp:cNvPr id="0" name=""/>
        <dsp:cNvSpPr/>
      </dsp:nvSpPr>
      <dsp:spPr>
        <a:xfrm>
          <a:off x="1435591" y="53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Open hub.lexile.com/find-a-book/search</a:t>
          </a:r>
        </a:p>
      </dsp:txBody>
      <dsp:txXfrm>
        <a:off x="1435591" y="531"/>
        <a:ext cx="3746008" cy="1242936"/>
      </dsp:txXfrm>
    </dsp:sp>
    <dsp:sp modelId="{910CDD7C-5DEB-4CD1-AA7B-AA7060016121}">
      <dsp:nvSpPr>
        <dsp:cNvPr id="0" name=""/>
        <dsp:cNvSpPr/>
      </dsp:nvSpPr>
      <dsp:spPr>
        <a:xfrm>
          <a:off x="0" y="155420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0C945-21A7-458D-89E5-60A894F9D1A9}">
      <dsp:nvSpPr>
        <dsp:cNvPr id="0" name=""/>
        <dsp:cNvSpPr/>
      </dsp:nvSpPr>
      <dsp:spPr>
        <a:xfrm>
          <a:off x="375988" y="1833862"/>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91BB-96A6-4D7A-A883-EDA076719D8D}">
      <dsp:nvSpPr>
        <dsp:cNvPr id="0" name=""/>
        <dsp:cNvSpPr/>
      </dsp:nvSpPr>
      <dsp:spPr>
        <a:xfrm>
          <a:off x="1435591" y="155420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Find a book at an appropriate level for your class</a:t>
          </a:r>
        </a:p>
      </dsp:txBody>
      <dsp:txXfrm>
        <a:off x="1435591" y="1554201"/>
        <a:ext cx="3746008" cy="1242936"/>
      </dsp:txXfrm>
    </dsp:sp>
    <dsp:sp modelId="{CF470A4D-8807-4E1B-A1D2-A32692E94C8A}">
      <dsp:nvSpPr>
        <dsp:cNvPr id="0" name=""/>
        <dsp:cNvSpPr/>
      </dsp:nvSpPr>
      <dsp:spPr>
        <a:xfrm>
          <a:off x="0" y="310787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6DA6-5BC9-4661-957A-BB6F713DA37A}">
      <dsp:nvSpPr>
        <dsp:cNvPr id="0" name=""/>
        <dsp:cNvSpPr/>
      </dsp:nvSpPr>
      <dsp:spPr>
        <a:xfrm>
          <a:off x="375988" y="3387532"/>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C2FFC-B983-4064-9DF9-E566ABCFCCA5}">
      <dsp:nvSpPr>
        <dsp:cNvPr id="0" name=""/>
        <dsp:cNvSpPr/>
      </dsp:nvSpPr>
      <dsp:spPr>
        <a:xfrm>
          <a:off x="1435591" y="310787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dirty="0"/>
            <a:t>Share with the group why you selected the text you did</a:t>
          </a:r>
        </a:p>
      </dsp:txBody>
      <dsp:txXfrm>
        <a:off x="1435591" y="3107871"/>
        <a:ext cx="3746008" cy="1242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2C62C-90FF-4007-9921-E9AF56B340D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66F06-4BBE-4C2A-A97D-F11B0311946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03EE2-F8E7-419B-A52D-A6C76329A95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3"/>
            </a:rPr>
            <a:t>The Times in Plain English</a:t>
          </a:r>
          <a:endParaRPr lang="en-US" sz="2500" kern="1200" dirty="0"/>
        </a:p>
      </dsp:txBody>
      <dsp:txXfrm>
        <a:off x="1435590" y="531"/>
        <a:ext cx="9080009" cy="1242935"/>
      </dsp:txXfrm>
    </dsp:sp>
    <dsp:sp modelId="{0E4B385E-DC7E-470C-B237-84F0812DE07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BA960-369E-4374-98FD-2B1F9393A7B4}">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5473F-031D-419A-A5EA-DB079A7AA08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6"/>
            </a:rPr>
            <a:t>Breaking News English</a:t>
          </a:r>
          <a:endParaRPr lang="en-US" sz="2500" kern="1200" dirty="0"/>
        </a:p>
      </dsp:txBody>
      <dsp:txXfrm>
        <a:off x="1435590" y="1554201"/>
        <a:ext cx="9080009" cy="1242935"/>
      </dsp:txXfrm>
    </dsp:sp>
    <dsp:sp modelId="{BD75FBE1-9E5B-4920-AE7E-8E841F00A980}">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3F965-25B7-49E4-8D5F-66FEB449313E}">
      <dsp:nvSpPr>
        <dsp:cNvPr id="0" name=""/>
        <dsp:cNvSpPr/>
      </dsp:nvSpPr>
      <dsp:spPr>
        <a:xfrm>
          <a:off x="375988" y="3387531"/>
          <a:ext cx="683614" cy="68361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A1189-6E35-495C-86D1-08E5DC0C5C7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9"/>
            </a:rPr>
            <a:t>Newsela</a:t>
          </a:r>
          <a:endParaRPr lang="en-US" sz="2500" kern="1200" dirty="0"/>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EF51B-E90B-4979-8FF7-2476E5EF8BF4}">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77939-4A2C-4857-8D8B-F74D69A2D3FC}">
      <dsp:nvSpPr>
        <dsp:cNvPr id="0" name=""/>
        <dsp:cNvSpPr/>
      </dsp:nvSpPr>
      <dsp:spPr>
        <a:xfrm>
          <a:off x="276881" y="207750"/>
          <a:ext cx="503421" cy="503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63701-4182-4034-95B2-4883D35A9866}">
      <dsp:nvSpPr>
        <dsp:cNvPr id="0" name=""/>
        <dsp:cNvSpPr/>
      </dsp:nvSpPr>
      <dsp:spPr>
        <a:xfrm>
          <a:off x="1057184" y="1805"/>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Teach reading comprehension with multiple genres of text</a:t>
          </a:r>
        </a:p>
      </dsp:txBody>
      <dsp:txXfrm>
        <a:off x="1057184" y="1805"/>
        <a:ext cx="9458415" cy="915310"/>
      </dsp:txXfrm>
    </dsp:sp>
    <dsp:sp modelId="{AA2F1A22-B6B2-4690-9704-D870116F8899}">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CF777-47B6-4233-BBD3-4A0B943C02CA}">
      <dsp:nvSpPr>
        <dsp:cNvPr id="0" name=""/>
        <dsp:cNvSpPr/>
      </dsp:nvSpPr>
      <dsp:spPr>
        <a:xfrm>
          <a:off x="276881" y="1351889"/>
          <a:ext cx="503421" cy="503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4871E-3FD2-4BC3-8897-B1310C59E7B8}">
      <dsp:nvSpPr>
        <dsp:cNvPr id="0" name=""/>
        <dsp:cNvSpPr/>
      </dsp:nvSpPr>
      <dsp:spPr>
        <a:xfrm>
          <a:off x="1057184" y="1145944"/>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Choose texts of high quality with richness and depth of ideas and information</a:t>
          </a:r>
        </a:p>
      </dsp:txBody>
      <dsp:txXfrm>
        <a:off x="1057184" y="1145944"/>
        <a:ext cx="9458415" cy="915310"/>
      </dsp:txXfrm>
    </dsp:sp>
    <dsp:sp modelId="{AF40D2D5-6175-4626-B237-D1D1006D3B6B}">
      <dsp:nvSpPr>
        <dsp:cNvPr id="0" name=""/>
        <dsp:cNvSpPr/>
      </dsp:nvSpPr>
      <dsp:spPr>
        <a:xfrm>
          <a:off x="0" y="2290083"/>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10051-6B90-40F5-94F8-CF59D3B6BC46}">
      <dsp:nvSpPr>
        <dsp:cNvPr id="0" name=""/>
        <dsp:cNvSpPr/>
      </dsp:nvSpPr>
      <dsp:spPr>
        <a:xfrm>
          <a:off x="276881" y="2496028"/>
          <a:ext cx="503421" cy="503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3846F-EAE9-4BDF-BE43-2FE35DA2193A}">
      <dsp:nvSpPr>
        <dsp:cNvPr id="0" name=""/>
        <dsp:cNvSpPr/>
      </dsp:nvSpPr>
      <dsp:spPr>
        <a:xfrm>
          <a:off x="1057184" y="2290083"/>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endParaRPr lang="en-US" sz="2200" kern="1200" dirty="0"/>
        </a:p>
      </dsp:txBody>
      <dsp:txXfrm>
        <a:off x="1057184" y="2290083"/>
        <a:ext cx="9458415" cy="915310"/>
      </dsp:txXfrm>
    </dsp:sp>
    <dsp:sp modelId="{1CFE9A32-097E-41A2-91D4-DB59271C4F61}">
      <dsp:nvSpPr>
        <dsp:cNvPr id="0" name=""/>
        <dsp:cNvSpPr/>
      </dsp:nvSpPr>
      <dsp:spPr>
        <a:xfrm>
          <a:off x="0" y="343422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B4419-08EF-4A28-9D11-27CB914A8408}">
      <dsp:nvSpPr>
        <dsp:cNvPr id="0" name=""/>
        <dsp:cNvSpPr/>
      </dsp:nvSpPr>
      <dsp:spPr>
        <a:xfrm>
          <a:off x="276881" y="3640167"/>
          <a:ext cx="503421" cy="503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BFAE0-C632-4FF7-92F5-35D652EF3F1D}">
      <dsp:nvSpPr>
        <dsp:cNvPr id="0" name=""/>
        <dsp:cNvSpPr/>
      </dsp:nvSpPr>
      <dsp:spPr>
        <a:xfrm>
          <a:off x="1057184" y="3434222"/>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Use texts that support the purpose of instruction</a:t>
          </a:r>
        </a:p>
      </dsp:txBody>
      <dsp:txXfrm>
        <a:off x="1057184" y="3434222"/>
        <a:ext cx="9458415" cy="915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A942-DE6E-4283-B51A-61C80369AF44}">
      <dsp:nvSpPr>
        <dsp:cNvPr id="0" name=""/>
        <dsp:cNvSpPr/>
      </dsp:nvSpPr>
      <dsp:spPr>
        <a:xfrm>
          <a:off x="0" y="53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84F28-D6A5-469A-80D2-FAD75F41FA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0643-89F6-4A2F-91F1-EDDA489D445A}">
      <dsp:nvSpPr>
        <dsp:cNvPr id="0" name=""/>
        <dsp:cNvSpPr/>
      </dsp:nvSpPr>
      <dsp:spPr>
        <a:xfrm>
          <a:off x="1435591" y="53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Identify a text that you would read with your class</a:t>
          </a:r>
        </a:p>
      </dsp:txBody>
      <dsp:txXfrm>
        <a:off x="1435591" y="531"/>
        <a:ext cx="3746008" cy="1242936"/>
      </dsp:txXfrm>
    </dsp:sp>
    <dsp:sp modelId="{910CDD7C-5DEB-4CD1-AA7B-AA7060016121}">
      <dsp:nvSpPr>
        <dsp:cNvPr id="0" name=""/>
        <dsp:cNvSpPr/>
      </dsp:nvSpPr>
      <dsp:spPr>
        <a:xfrm>
          <a:off x="0" y="155420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0C945-21A7-458D-89E5-60A894F9D1A9}">
      <dsp:nvSpPr>
        <dsp:cNvPr id="0" name=""/>
        <dsp:cNvSpPr/>
      </dsp:nvSpPr>
      <dsp:spPr>
        <a:xfrm>
          <a:off x="375988" y="1833862"/>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91BB-96A6-4D7A-A883-EDA076719D8D}">
      <dsp:nvSpPr>
        <dsp:cNvPr id="0" name=""/>
        <dsp:cNvSpPr/>
      </dsp:nvSpPr>
      <dsp:spPr>
        <a:xfrm>
          <a:off x="1435591" y="155420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Identify the Lexile level</a:t>
          </a:r>
        </a:p>
      </dsp:txBody>
      <dsp:txXfrm>
        <a:off x="1435591" y="1554201"/>
        <a:ext cx="3746008" cy="1242936"/>
      </dsp:txXfrm>
    </dsp:sp>
    <dsp:sp modelId="{CF470A4D-8807-4E1B-A1D2-A32692E94C8A}">
      <dsp:nvSpPr>
        <dsp:cNvPr id="0" name=""/>
        <dsp:cNvSpPr/>
      </dsp:nvSpPr>
      <dsp:spPr>
        <a:xfrm>
          <a:off x="0" y="3107871"/>
          <a:ext cx="5181600" cy="124293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6DA6-5BC9-4661-957A-BB6F713DA37A}">
      <dsp:nvSpPr>
        <dsp:cNvPr id="0" name=""/>
        <dsp:cNvSpPr/>
      </dsp:nvSpPr>
      <dsp:spPr>
        <a:xfrm>
          <a:off x="375988" y="3387532"/>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C2FFC-B983-4064-9DF9-E566ABCFCCA5}">
      <dsp:nvSpPr>
        <dsp:cNvPr id="0" name=""/>
        <dsp:cNvSpPr/>
      </dsp:nvSpPr>
      <dsp:spPr>
        <a:xfrm>
          <a:off x="1435591" y="3107871"/>
          <a:ext cx="3746008" cy="124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Discuss how this text is appropriate to read with your students</a:t>
          </a:r>
        </a:p>
      </dsp:txBody>
      <dsp:txXfrm>
        <a:off x="1435591" y="3107871"/>
        <a:ext cx="3746008" cy="124293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6/6/2021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dirty="0"/>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6/6/2021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dirty="0"/>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ub.lexile.com/analyz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dirty="0"/>
          </a:p>
        </p:txBody>
      </p:sp>
    </p:spTree>
    <p:extLst>
      <p:ext uri="{BB962C8B-B14F-4D97-AF65-F5344CB8AC3E}">
        <p14:creationId xmlns:p14="http://schemas.microsoft.com/office/powerpoint/2010/main" val="201829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IV READER AND TASK CONSIDERATIONS Culturally responsive text selection includes finding texts that both reflect your students’ identities, experiences and motivations (mirrors) and provide insight into the identities, experiences and motivations of others (windows). This section asks users to consider whether texts act as windows or mirrors and to explicitly name how the text will help meet established learning goals.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dirty="0"/>
          </a:p>
        </p:txBody>
      </p:sp>
    </p:spTree>
    <p:extLst>
      <p:ext uri="{BB962C8B-B14F-4D97-AF65-F5344CB8AC3E}">
        <p14:creationId xmlns:p14="http://schemas.microsoft.com/office/powerpoint/2010/main" val="413394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lvl="0" indent="-228600">
              <a:lnSpc>
                <a:spcPct val="100000"/>
              </a:lnSpc>
              <a:buAutoNum type="arabicParenR"/>
            </a:pPr>
            <a:r>
              <a:rPr lang="en-US" dirty="0"/>
              <a:t>https://www.learningforjustice.org/sites/default/files/2017-11/Reading-Diversity-v2-Redesign-WEB-Nov2017_0.pdf</a:t>
            </a:r>
          </a:p>
          <a:p>
            <a:pPr marL="228600" lvl="0" indent="-228600">
              <a:lnSpc>
                <a:spcPct val="100000"/>
              </a:lnSpc>
              <a:buAutoNum type="arabicParenR"/>
            </a:pPr>
            <a:r>
              <a:rPr lang="en-US" dirty="0"/>
              <a:t>Identify a text that takes Diversity and Representation into consideration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Prepare to share the text you selected and what level could use it</a:t>
            </a:r>
          </a:p>
          <a:p>
            <a:pPr marL="228600" lvl="0" indent="-228600">
              <a:lnSpc>
                <a:spcPct val="100000"/>
              </a:lnSpc>
              <a:buAutoNum type="arabicParen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dirty="0"/>
          </a:p>
        </p:txBody>
      </p:sp>
    </p:spTree>
    <p:extLst>
      <p:ext uri="{BB962C8B-B14F-4D97-AF65-F5344CB8AC3E}">
        <p14:creationId xmlns:p14="http://schemas.microsoft.com/office/powerpoint/2010/main" val="416903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hat Is a Lexile Level? A popular method used by schools to measure a student reader’s ability is Lexile level or a Lexile Measure. A Lexile measure is a valuable tool for teachers, parents, and students. It serves two unique functions: it is the measure of how difficult a text is OR a student’s reading ability level. The Lexile Framework was developed by MetaMetrics©, an educational assessment and research team, funded originally by the National Institute of Child Health and Human Development. </a:t>
            </a:r>
          </a:p>
          <a:p>
            <a:r>
              <a:rPr lang="en-US" dirty="0"/>
              <a:t>What Does Lexile Score Mean? A student receives his or her Lexile measure from one of two ways: taking a school administered SRI (Scholastic Reading Inventory) test, which is specifically designed to measure Lexile or reading ability OR by taking a standardized reading test which converts the reader’s results to a Lexile measure. If a student gets a 550L then he or she is a 550 level Lexile reader. 550L is the measure of his or her readability level.</a:t>
            </a:r>
          </a:p>
          <a:p>
            <a:endParaRPr lang="en-US" dirty="0"/>
          </a:p>
          <a:p>
            <a:r>
              <a:rPr lang="en-US" dirty="0"/>
              <a:t>The ideal for both reader and text is to match both their assessed Lexile measure. For example a book or magazine with a 770L and a reader assessed at a Lexile level of 770. The reading levels per classroom are wide-ranging and varied. There are many factors that go into matching a student to his or her ideal text. The Lexile Framework is a good place to start in picking the right book at the right Lexile level as it targets areas in need of intervention and encourages achievement across grade levels and curricula. </a:t>
            </a:r>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dirty="0"/>
          </a:p>
        </p:txBody>
      </p:sp>
    </p:spTree>
    <p:extLst>
      <p:ext uri="{BB962C8B-B14F-4D97-AF65-F5344CB8AC3E}">
        <p14:creationId xmlns:p14="http://schemas.microsoft.com/office/powerpoint/2010/main" val="402506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solidFill>
                  <a:srgbClr val="333333"/>
                </a:solidFill>
                <a:effectLst/>
                <a:latin typeface="helvetica" panose="020B0604020202020204" pitchFamily="34" charset="0"/>
              </a:rPr>
              <a:t>The Lexile</a:t>
            </a:r>
            <a:r>
              <a:rPr lang="en-US" b="0" i="0" baseline="30000" dirty="0">
                <a:solidFill>
                  <a:srgbClr val="333333"/>
                </a:solidFill>
                <a:effectLst/>
                <a:latin typeface="helvetica" panose="020B0604020202020204" pitchFamily="34" charset="0"/>
              </a:rPr>
              <a:t>®</a:t>
            </a:r>
            <a:r>
              <a:rPr lang="en-US" b="0" i="0" dirty="0">
                <a:solidFill>
                  <a:srgbClr val="333333"/>
                </a:solidFill>
                <a:effectLst/>
                <a:latin typeface="helvetica" panose="020B0604020202020204" pitchFamily="34" charset="0"/>
              </a:rPr>
              <a:t> Framework helps to describe the text complexity necessary for students to meet the demands of colleges and careers. This redesign now displays college and career ready “stretch” Lexile bands. These college and career bands, also known as “stretch” bands, of the Lexile</a:t>
            </a:r>
            <a:r>
              <a:rPr lang="en-US" b="0" i="0" baseline="30000" dirty="0">
                <a:solidFill>
                  <a:srgbClr val="333333"/>
                </a:solidFill>
                <a:effectLst/>
                <a:latin typeface="helvetica" panose="020B0604020202020204" pitchFamily="34" charset="0"/>
              </a:rPr>
              <a:t>®</a:t>
            </a:r>
            <a:r>
              <a:rPr lang="en-US" b="0" i="0" dirty="0">
                <a:solidFill>
                  <a:srgbClr val="333333"/>
                </a:solidFill>
                <a:effectLst/>
                <a:latin typeface="helvetica" panose="020B0604020202020204" pitchFamily="34" charset="0"/>
              </a:rPr>
              <a:t> Framework show an upward trajectory of reading comprehension development through the grades to indicate that all students should be reading at the college and career readiness level by no later than the end of high school. Georgia’s content standards focus both on text complexity of what students read and how well students read and comprehend. The Lexile bands in the table below help teachers and parents determine what text is appropriate for each grade band and what should be text that will stretch the students and help them gain in literacy skills. Students should have regular practice reading written texts within the “stretch” Lexile band for each year in order to be on the pathway to be college or career ready upon high school graduation.</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dirty="0"/>
          </a:p>
        </p:txBody>
      </p:sp>
    </p:spTree>
    <p:extLst>
      <p:ext uri="{BB962C8B-B14F-4D97-AF65-F5344CB8AC3E}">
        <p14:creationId xmlns:p14="http://schemas.microsoft.com/office/powerpoint/2010/main" val="363159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lvl="0" indent="-228600">
              <a:lnSpc>
                <a:spcPct val="100000"/>
              </a:lnSpc>
              <a:buAutoNum type="arabicParenR"/>
            </a:pPr>
            <a:r>
              <a:rPr lang="en-US" dirty="0"/>
              <a:t>Open hub.lexile.com/find-a-book/search</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Find a book at an appropriate level for your class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Share with the group why you selected the text you did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A</a:t>
            </a:r>
          </a:p>
          <a:p>
            <a:pPr marL="228600" lvl="0" indent="-228600">
              <a:lnSpc>
                <a:spcPct val="100000"/>
              </a:lnSpc>
              <a:buAutoNum type="arabicParenR"/>
            </a:pPr>
            <a:endParaRPr lang="en-US" dirty="0"/>
          </a:p>
          <a:p>
            <a:pPr algn="l"/>
            <a:r>
              <a:rPr lang="en-US" b="1" i="0" dirty="0">
                <a:solidFill>
                  <a:srgbClr val="1FC931"/>
                </a:solidFill>
                <a:effectLst/>
                <a:latin typeface="inherit"/>
              </a:rPr>
              <a:t>Find Books at the Right Level</a:t>
            </a:r>
          </a:p>
          <a:p>
            <a:r>
              <a:rPr lang="en-US" dirty="0">
                <a:effectLst/>
              </a:rPr>
              <a:t>There’s more than one way to use Lexile measures to find the right books for engaging students and encouraging reading.</a:t>
            </a:r>
          </a:p>
          <a:p>
            <a:r>
              <a:rPr lang="en-US" dirty="0">
                <a:effectLst/>
              </a:rPr>
              <a:t>Using a student’s Lexile reading measure as a starting point, it’s easy to find books that provide the just-right amount of challenge to advance their reading skill development. Explore below all of the ways you can find materials with the content that sparks student interest and is also the right level of difficulty.</a:t>
            </a:r>
          </a:p>
          <a:p>
            <a:pPr marL="228600" lvl="0" indent="-228600">
              <a:lnSpc>
                <a:spcPct val="100000"/>
              </a:lnSpc>
              <a:buAutoNum type="arabicParen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dirty="0"/>
          </a:p>
        </p:txBody>
      </p:sp>
    </p:spTree>
    <p:extLst>
      <p:ext uri="{BB962C8B-B14F-4D97-AF65-F5344CB8AC3E}">
        <p14:creationId xmlns:p14="http://schemas.microsoft.com/office/powerpoint/2010/main" val="156915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b="1" i="0" dirty="0">
                <a:solidFill>
                  <a:srgbClr val="2C2C2C"/>
                </a:solidFill>
                <a:effectLst/>
                <a:latin typeface="Cabin"/>
              </a:rPr>
              <a:t>The Lexile Analyzer</a:t>
            </a:r>
          </a:p>
          <a:p>
            <a:pPr algn="l"/>
            <a:r>
              <a:rPr lang="en-US" b="0" i="0" dirty="0">
                <a:solidFill>
                  <a:srgbClr val="656565"/>
                </a:solidFill>
                <a:effectLst/>
                <a:latin typeface="Cabin"/>
              </a:rPr>
              <a:t>The Lexile Analyzer uses an algorithm to evaluate the reading demand — or text complexity — of books, articles and other materials. The Lexile Analyzer measures the complexity of the text by breaking down the entire piece and studying its characteristics, such as sentence length and word frequency, which represent the syntactic and semantic challenges that the text presents to a reader. The outcome is the text complexity, expressed as a Lexile measure, along with information on the word count, mean sentence length and mean log frequency.</a:t>
            </a:r>
          </a:p>
          <a:p>
            <a:pPr algn="l"/>
            <a:r>
              <a:rPr lang="en-US" b="0" i="0" dirty="0">
                <a:solidFill>
                  <a:srgbClr val="656565"/>
                </a:solidFill>
                <a:effectLst/>
                <a:latin typeface="Cabin"/>
              </a:rPr>
              <a:t>Generally, longer sentences and words of lower frequency lead to higher Lexile measures; shorter sentences and words of higher frequency lead to lower Lexile measures. Texts such as lists, recipes, poetry and song lyrics are not analyzed because they lack conventional punctuation.</a:t>
            </a:r>
          </a:p>
          <a:p>
            <a:pPr algn="l"/>
            <a:r>
              <a:rPr lang="en-US" b="0" i="0" dirty="0">
                <a:solidFill>
                  <a:srgbClr val="656565"/>
                </a:solidFill>
                <a:effectLst/>
                <a:latin typeface="Cabin"/>
              </a:rPr>
              <a:t>Spanish text can also receive Lexile measures. Simply select the “Spanish Analyzer” toggle in the top, right corner of </a:t>
            </a:r>
            <a:r>
              <a:rPr lang="en-US" b="0" i="0" u="none" strike="noStrike" dirty="0">
                <a:solidFill>
                  <a:srgbClr val="1FC931"/>
                </a:solidFill>
                <a:effectLst/>
                <a:latin typeface="Cabin"/>
                <a:hlinkClick r:id="rId3"/>
              </a:rPr>
              <a:t>the Analyzer</a:t>
            </a:r>
            <a:r>
              <a:rPr lang="en-US" b="0" i="0" dirty="0">
                <a:solidFill>
                  <a:srgbClr val="656565"/>
                </a:solidFill>
                <a:effectLst/>
                <a:latin typeface="Cabin"/>
              </a:rPr>
              <a:t> to measure Spanish texts.</a:t>
            </a:r>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dirty="0"/>
          </a:p>
        </p:txBody>
      </p:sp>
    </p:spTree>
    <p:extLst>
      <p:ext uri="{BB962C8B-B14F-4D97-AF65-F5344CB8AC3E}">
        <p14:creationId xmlns:p14="http://schemas.microsoft.com/office/powerpoint/2010/main" val="555080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Initial planning/placement: Informal assessment activities or tests may be useful in identifying phonemic awareness skills and deficits. A formal test may be more accurate than other measures. </a:t>
            </a:r>
          </a:p>
          <a:p>
            <a:r>
              <a:rPr lang="en-US" dirty="0"/>
              <a:t>• Ongoing progress monitoring: Informal activities built into instruction are probably the best way to monitor growing phonemic awareness and identify problems. </a:t>
            </a:r>
          </a:p>
          <a:p>
            <a:r>
              <a:rPr lang="en-US" dirty="0"/>
              <a:t>• Outcomes measurement: Phonemic awareness is not an end in itself; it is important because it is required for developing decoding skills. A test of decoding skills may suffice as an outcome measure. </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dirty="0"/>
          </a:p>
        </p:txBody>
      </p:sp>
    </p:spTree>
    <p:extLst>
      <p:ext uri="{BB962C8B-B14F-4D97-AF65-F5344CB8AC3E}">
        <p14:creationId xmlns:p14="http://schemas.microsoft.com/office/powerpoint/2010/main" val="379243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dirty="0"/>
              <a:t>Teachers should use both literary and informational texts in reading comprehension instruction, including both printed and digital texts, because a student’s mastery of one does not necessarily transfer to the other. State standards may provide additional guidance on which genres students should be able to comprehend at a given grade level. Narrative texts portray a story, or sequence of related fictional or nonfictional events involving individuals or fictional characters; in the elementary grades, narrative texts can include historical fiction, fables, and autobiographies. Informational texts include expository writing, pieces that argue in favor of one position or another, and procedural texts and documents. In the elementary grades, informational texts can include news articles, speeches, and timelines.</a:t>
            </a:r>
          </a:p>
          <a:p>
            <a:pPr marL="228600" indent="-228600">
              <a:buAutoNum type="arabicPeriod"/>
            </a:pPr>
            <a:r>
              <a:rPr lang="en-US" dirty="0"/>
              <a:t>Stories with strong literary value and informational texts that are accurate, well-written, and engaging are consistently good choices for teaching reading comprehension. When selecting texts, teachers should look for characteristics such as rich content (e.g., character development in literary text or elaborate detail in informational text), strong organization, and variation and richness in word choice and sentence structure. </a:t>
            </a:r>
          </a:p>
          <a:p>
            <a:pPr marL="228600" indent="-228600">
              <a:buAutoNum type="arabicPeriod"/>
            </a:pPr>
            <a:r>
              <a:rPr lang="en-US" dirty="0"/>
              <a:t>When selecting a text, teachers should consider textual/linguistic demands (e.g., word decoding, sentence complexity and text organization, layout/formatting) and content demands (e.g., how complex, abstract, or subtle the information is), keeping in mind that these two aspects of difficulty can vary within the same text. Teachers should provide students with opportunities to read texts that are appropriately challenging and consider activities, such as shared reading or guided reading, in which more challenging texts might be appropriate, as support from the teacher is more available. Additionally, selecting texts that align with student interest and background knowledge may also increase their motivation to persevere in comprehending a more challenging text</a:t>
            </a:r>
          </a:p>
          <a:p>
            <a:pPr marL="228600" indent="-228600">
              <a:buAutoNum type="arabicPeriod"/>
            </a:pPr>
            <a:r>
              <a:rPr lang="en-US" dirty="0"/>
              <a:t>Reading comprehension lessons should be focused on (1) increasing students’ ability to apply reading comprehension strategies; (2) expanding their knowledge of specific genres, structures, and texts; or (3) developing their ability to engage in higher-order discussions about the text. The table below provides some evidence-based suggestions for teachers.</a:t>
            </a: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dirty="0"/>
          </a:p>
        </p:txBody>
      </p:sp>
    </p:spTree>
    <p:extLst>
      <p:ext uri="{BB962C8B-B14F-4D97-AF65-F5344CB8AC3E}">
        <p14:creationId xmlns:p14="http://schemas.microsoft.com/office/powerpoint/2010/main" val="204335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pPr marL="228600" lvl="0" indent="-228600">
              <a:lnSpc>
                <a:spcPct val="100000"/>
              </a:lnSpc>
              <a:buAutoNum type="arabicParenR"/>
            </a:pPr>
            <a:r>
              <a:rPr lang="en-US" dirty="0"/>
              <a:t>Identify a text that you would read with your class</a:t>
            </a:r>
          </a:p>
          <a:p>
            <a:pPr marL="228600" lvl="0" indent="-228600">
              <a:lnSpc>
                <a:spcPct val="100000"/>
              </a:lnSpc>
              <a:buAutoNum type="arabicParenR"/>
            </a:pPr>
            <a:r>
              <a:rPr lang="en-US" dirty="0"/>
              <a:t>Identify the Lexile level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Discuss how this text is appropriate to read with your students</a:t>
            </a:r>
          </a:p>
          <a:p>
            <a:pPr marL="228600" lvl="0" indent="-228600">
              <a:lnSpc>
                <a:spcPct val="100000"/>
              </a:lnSpc>
              <a:buAutoNum type="arabicParen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dirty="0"/>
          </a:p>
        </p:txBody>
      </p:sp>
    </p:spTree>
    <p:extLst>
      <p:ext uri="{BB962C8B-B14F-4D97-AF65-F5344CB8AC3E}">
        <p14:creationId xmlns:p14="http://schemas.microsoft.com/office/powerpoint/2010/main" val="10719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its simplest form, evidence-based reading instruction means that a particular program or collection of instructional practices has a record of success. That is, there is reliable, trustworthy, and valid evidence to suggest that when the program is used with a particular group of children, the children can be expected to make adequate gains in reading achievement. Other terms that are sometimes used to convey the same idea are research-based instruction and scientifically based research</a:t>
            </a:r>
          </a:p>
          <a:p>
            <a:endParaRPr lang="en-US" dirty="0"/>
          </a:p>
          <a:p>
            <a:r>
              <a:rPr lang="en-US" dirty="0"/>
              <a:t>There is no single instructional program or method that is effective in teaching all children to read. Rather, successful efforts to improve reading achievement emphasize identification and implementation of evidence-based practices that promote high rates of achievement when used in classrooms by teachers with diverse instructional styles with children who have diverse instructional needs and interest</a:t>
            </a:r>
          </a:p>
          <a:p>
            <a:endParaRPr lang="en-US" dirty="0"/>
          </a:p>
          <a:p>
            <a:r>
              <a:rPr lang="en-US" dirty="0"/>
              <a:t>n as the First-Grade Studies (Bond &amp; Dykstra, 1967/1997). This series of U.S. federally funded investigations examined popular approaches to teaching beginning reading. Included were examinations of basal reading, phonics, language experience, and linguistics approaches to reading instruction. The collection of 27 studies comparing different methods and materials found as many differences between and among teachers using the same program or approach as there were between and among teachers using different programs or approaches, leaving the authors unable to identify a “best” program. Instead, the results led the authors to conclude, Children learn to read by a variety of materials and methods.... No one approach is so distinctly better in all situations and respects than the others that it should be considered the one best method and the one to be used exclusively. (Bond &amp; Dykstra, 1967/1997, p. 416)</a:t>
            </a:r>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dirty="0"/>
          </a:p>
        </p:txBody>
      </p:sp>
    </p:spTree>
    <p:extLst>
      <p:ext uri="{BB962C8B-B14F-4D97-AF65-F5344CB8AC3E}">
        <p14:creationId xmlns:p14="http://schemas.microsoft.com/office/powerpoint/2010/main" val="2272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4020202020204" pitchFamily="34" charset="0"/>
              </a:rPr>
              <a:t>Selecting culturally appropriate reading material</a:t>
            </a:r>
          </a:p>
          <a:p>
            <a:pPr algn="l">
              <a:buFont typeface="Arial" panose="020B0604020202020204" pitchFamily="34" charset="0"/>
              <a:buChar char="•"/>
            </a:pPr>
            <a:r>
              <a:rPr lang="en-US" b="0" i="0" dirty="0">
                <a:solidFill>
                  <a:srgbClr val="000000"/>
                </a:solidFill>
                <a:effectLst/>
                <a:latin typeface="Open Sans" panose="020B0604020202020204" pitchFamily="34" charset="0"/>
              </a:rPr>
              <a:t>Technology tools that assist in scaffolding reading assignments</a:t>
            </a:r>
          </a:p>
          <a:p>
            <a:pPr algn="l">
              <a:buFont typeface="Arial" panose="020B0604020202020204" pitchFamily="34" charset="0"/>
              <a:buChar char="•"/>
            </a:pPr>
            <a:r>
              <a:rPr lang="en-US" b="0" i="0" dirty="0">
                <a:solidFill>
                  <a:srgbClr val="000000"/>
                </a:solidFill>
                <a:effectLst/>
                <a:latin typeface="Open Sans" panose="020B0604020202020204" pitchFamily="34" charset="0"/>
              </a:rPr>
              <a:t>How to incorporate Lexile levels in text selection.</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dirty="0"/>
          </a:p>
        </p:txBody>
      </p:sp>
    </p:spTree>
    <p:extLst>
      <p:ext uri="{BB962C8B-B14F-4D97-AF65-F5344CB8AC3E}">
        <p14:creationId xmlns:p14="http://schemas.microsoft.com/office/powerpoint/2010/main" val="101569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555555"/>
                </a:solidFill>
                <a:effectLst/>
                <a:latin typeface="Open Sans" panose="020B0606030504020204" pitchFamily="34" charset="0"/>
              </a:rPr>
              <a:t>Selecting Texts</a:t>
            </a:r>
          </a:p>
          <a:p>
            <a:pPr algn="l"/>
            <a:r>
              <a:rPr lang="en-US" b="0" i="0" dirty="0">
                <a:solidFill>
                  <a:srgbClr val="555555"/>
                </a:solidFill>
                <a:effectLst/>
                <a:latin typeface="Open Sans" panose="020B0606030504020204" pitchFamily="34" charset="0"/>
              </a:rPr>
              <a:t>Texts need to be developmentally appropriate and interesting for students. The more students can relate to the information, the more likely they are to engage. You can start with a survey in the beginning of the unit about student interests and try to pair their interests with standards based on topics you need to cover.</a:t>
            </a:r>
          </a:p>
          <a:p>
            <a:pPr algn="l"/>
            <a:r>
              <a:rPr lang="en-US" b="0" i="0" dirty="0">
                <a:solidFill>
                  <a:srgbClr val="555555"/>
                </a:solidFill>
                <a:effectLst/>
                <a:latin typeface="Open Sans" panose="020B0606030504020204" pitchFamily="34" charset="0"/>
              </a:rPr>
              <a:t>You'll also want to choose a text difficulty that is the sweet spot of learning. You don't want to choose a level that they are already comfortable with, as this won't provide opportunities for growth. But, a text that is far above their reading level will only end in frustration and disengagement.</a:t>
            </a:r>
          </a:p>
          <a:p>
            <a:pPr algn="l"/>
            <a:r>
              <a:rPr lang="en-US" b="0" i="0" dirty="0">
                <a:solidFill>
                  <a:srgbClr val="555555"/>
                </a:solidFill>
                <a:effectLst/>
                <a:latin typeface="Open Sans" panose="020B0606030504020204" pitchFamily="34" charset="0"/>
              </a:rPr>
              <a:t>A text at an appropriate level is something that is a little more challenging than what they can already do, but still in their reach to comprehend with support. As mentioned earlier, it's important to look at data to decide on appropriate for your students.</a:t>
            </a:r>
          </a:p>
          <a:p>
            <a:pPr algn="l"/>
            <a:r>
              <a:rPr lang="en-US" b="0" i="0" dirty="0">
                <a:solidFill>
                  <a:srgbClr val="555555"/>
                </a:solidFill>
                <a:effectLst/>
                <a:latin typeface="Open Sans" panose="020B0606030504020204" pitchFamily="34" charset="0"/>
              </a:rPr>
              <a:t>Each student may have a different level as well. Some tools are available to teachers to choose the same reading, but select different grade levels. The difficulty of the text and vocabulary goes down, but your students are still getting the same information. Another choice is to use the same reading for all students, but provide </a:t>
            </a:r>
            <a:r>
              <a:rPr lang="en-US" b="1" i="0" dirty="0">
                <a:solidFill>
                  <a:srgbClr val="555555"/>
                </a:solidFill>
                <a:effectLst/>
                <a:latin typeface="Open Sans" panose="020B0606030504020204" pitchFamily="34" charset="0"/>
              </a:rPr>
              <a:t>scaffolding</a:t>
            </a:r>
            <a:r>
              <a:rPr lang="en-US" b="0" i="0" dirty="0">
                <a:solidFill>
                  <a:srgbClr val="555555"/>
                </a:solidFill>
                <a:effectLst/>
                <a:latin typeface="Open Sans" panose="020B0606030504020204" pitchFamily="34" charset="0"/>
              </a:rPr>
              <a:t>, a technique used to support students while giving them the same difficulty of work. This might be bolding vocabulary words, providing a vocabulary list, giving checklists for reading strategies, or modeling annotation.</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dirty="0"/>
          </a:p>
        </p:txBody>
      </p:sp>
    </p:spTree>
    <p:extLst>
      <p:ext uri="{BB962C8B-B14F-4D97-AF65-F5344CB8AC3E}">
        <p14:creationId xmlns:p14="http://schemas.microsoft.com/office/powerpoint/2010/main" val="292971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555555"/>
                </a:solidFill>
                <a:effectLst/>
                <a:latin typeface="Open Sans" panose="020B0606030504020204" pitchFamily="34" charset="0"/>
              </a:rPr>
              <a:t>Pre-Reading Strategies</a:t>
            </a:r>
          </a:p>
          <a:p>
            <a:pPr algn="l"/>
            <a:r>
              <a:rPr lang="en-US" b="0" i="0" dirty="0">
                <a:solidFill>
                  <a:srgbClr val="555555"/>
                </a:solidFill>
                <a:effectLst/>
                <a:latin typeface="Open Sans" panose="020B0606030504020204" pitchFamily="34" charset="0"/>
              </a:rPr>
              <a:t>Getting students excited before you start reading increases engagement when students actually need to read. Start by getting students involved by accessing their prior knowledge. You can ask them what they already know about a topic, or show them a video clip about the topic to get them excited. For example, a scientific text on ecosystems might be challenging, but an opening clip of carnivorous grasshoppers might help them buy in.</a:t>
            </a:r>
          </a:p>
          <a:p>
            <a:pPr algn="l"/>
            <a:r>
              <a:rPr lang="en-US" b="1" i="0" dirty="0">
                <a:solidFill>
                  <a:srgbClr val="555555"/>
                </a:solidFill>
                <a:effectLst/>
                <a:latin typeface="Open Sans" panose="020B0606030504020204" pitchFamily="34" charset="0"/>
              </a:rPr>
              <a:t>Pre-teaching vocabulary</a:t>
            </a:r>
            <a:r>
              <a:rPr lang="en-US" b="0" i="0" dirty="0">
                <a:solidFill>
                  <a:srgbClr val="555555"/>
                </a:solidFill>
                <a:effectLst/>
                <a:latin typeface="Open Sans" panose="020B0606030504020204" pitchFamily="34" charset="0"/>
              </a:rPr>
              <a:t> is another important strategy. What challenging words are students likely to encounter upon reading? Can you go over some of them beforehand and then reinforce the definition with the reading? Students can also make their own vocabulary lists as they read to take ownership of their learning.</a:t>
            </a:r>
          </a:p>
          <a:p>
            <a:pPr algn="l"/>
            <a:r>
              <a:rPr lang="en-US" dirty="0"/>
              <a:t>Word walls are a great way to showcase new vocabulary for a reading</a:t>
            </a:r>
            <a:endParaRPr lang="en-US" b="0" i="0" dirty="0">
              <a:solidFill>
                <a:srgbClr val="555555"/>
              </a:solidFill>
              <a:effectLst/>
              <a:latin typeface="Open Sans" panose="020B0606030504020204" pitchFamily="34" charset="0"/>
            </a:endParaRPr>
          </a:p>
          <a:p>
            <a:pPr algn="l"/>
            <a:r>
              <a:rPr lang="en-US" b="0" i="0" dirty="0">
                <a:solidFill>
                  <a:srgbClr val="555555"/>
                </a:solidFill>
                <a:effectLst/>
                <a:latin typeface="Open Sans" panose="020B0606030504020204" pitchFamily="34" charset="0"/>
              </a:rPr>
              <a:t>Developing essential questions for your unit, or an overarching theme is important. Give your students a lens through which to view the reading. Are they focusing on the interactions between animals, practicing reading strategies, learning new vocabulary or a combination? Giving students some focus can help keep your lesson on track.</a:t>
            </a:r>
          </a:p>
          <a:p>
            <a:pPr algn="l"/>
            <a:r>
              <a:rPr lang="en-US" b="1" i="0" dirty="0">
                <a:solidFill>
                  <a:srgbClr val="555555"/>
                </a:solidFill>
                <a:effectLst/>
                <a:latin typeface="Open Sans" panose="020B0606030504020204" pitchFamily="34" charset="0"/>
              </a:rPr>
              <a:t>During Reading</a:t>
            </a:r>
          </a:p>
          <a:p>
            <a:pPr algn="l"/>
            <a:r>
              <a:rPr lang="en-US" b="0" i="0" dirty="0">
                <a:solidFill>
                  <a:srgbClr val="555555"/>
                </a:solidFill>
                <a:effectLst/>
                <a:latin typeface="Open Sans" panose="020B0606030504020204" pitchFamily="34" charset="0"/>
              </a:rPr>
              <a:t>You might think of reading as just sitting quietly, and well, reading. However, students need structure, especially if they are behind grade level. Consider reading as a class and modeling internal reading strategies. After reading a paragraph, ask students what you might ask yourself in your head. What was this paragraph about? Have them write these things down to teach annotation. In addition to modeling as a class, you can provide scaffolded areas to write notes on the reading. Having the lines to write something in reminds students they should be taking notes.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dirty="0"/>
          </a:p>
        </p:txBody>
      </p:sp>
    </p:spTree>
    <p:extLst>
      <p:ext uri="{BB962C8B-B14F-4D97-AF65-F5344CB8AC3E}">
        <p14:creationId xmlns:p14="http://schemas.microsoft.com/office/powerpoint/2010/main" val="210648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ctr"/>
            <a:r>
              <a:rPr lang="en-US" dirty="0"/>
              <a:t>CONSIDERATION I COMPLEXITY This section quantitatively and qualitatively evaluates the inherent elements of a text. Quantitative factors refer to word length or frequency, sentence length and text cohesion; these dimensions are measured by computer software. Qualitative factors are measured by an attentive reader, reflect a teacher’s professional judgment, and refer to levels of meaning, purpose, structure, language features (such as conventionality and clarity) and knowledge demands. </a:t>
            </a:r>
          </a:p>
          <a:p>
            <a:pPr algn="ctr"/>
            <a:r>
              <a:rPr lang="en-US" dirty="0"/>
              <a:t>CONSIDERATION II DIVERSITY AND REPRESENTATION This section considers the ways in which the author and characters in a text contribute to the inclusion of diverse voices in the curriculum. Similar to text complexity, diversity and representation are inherent elements of a text. </a:t>
            </a:r>
          </a:p>
          <a:p>
            <a:pPr algn="ctr"/>
            <a:r>
              <a:rPr lang="en-US" dirty="0"/>
              <a:t>CONSIDERATION III CRITICAL LITERACY Critical literacy teaches readers to actively and reflectively engage with texts. Readers use critical literacy skills to interpret messages and challenge the power relationships found within those messages. They are encouraged to question social norms and institutions like family, poverty, education, equity and equality. This section of the tool asks users to determine if a text is a good candidate for critical literacy instruction. </a:t>
            </a:r>
          </a:p>
          <a:p>
            <a:pPr algn="ctr"/>
            <a:r>
              <a:rPr lang="en-US" dirty="0"/>
              <a:t>CONSIDERATION IV READER AND TASK CONSIDERATIONS Culturally responsive text selection includes finding texts that both reflect your students’ identities, experiences and motivations (mirrors) and provide insight into the identities, experiences and motivations of others (windows). This section asks users to consider whether texts act as windows or mirrors and to explicitly name how the text will help meet established learning goals. </a:t>
            </a:r>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dirty="0"/>
          </a:p>
        </p:txBody>
      </p:sp>
    </p:spTree>
    <p:extLst>
      <p:ext uri="{BB962C8B-B14F-4D97-AF65-F5344CB8AC3E}">
        <p14:creationId xmlns:p14="http://schemas.microsoft.com/office/powerpoint/2010/main" val="402506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I COMPLEXITY This section quantitatively and qualitatively evaluates the inherent elements of a text. Quantitative factors refer to word length or frequency, sentence length and text cohesion; these dimensions are measured by computer software. Qualitative factors are measured by an attentive reader, reflect a teacher’s professional judgment, and refer to levels of meaning, purpose, structure, language features (such as conventionality and clarity) and knowledge demands.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dirty="0"/>
          </a:p>
        </p:txBody>
      </p:sp>
    </p:spTree>
    <p:extLst>
      <p:ext uri="{BB962C8B-B14F-4D97-AF65-F5344CB8AC3E}">
        <p14:creationId xmlns:p14="http://schemas.microsoft.com/office/powerpoint/2010/main" val="325965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II DIVERSITY AND REPRESENTATION This section considers the ways in which the author and characters in a text contribute to the inclusion of diverse voices in the curriculum. Similar to text complexity, diversity and representation are inherent elements of a text.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dirty="0"/>
          </a:p>
        </p:txBody>
      </p:sp>
    </p:spTree>
    <p:extLst>
      <p:ext uri="{BB962C8B-B14F-4D97-AF65-F5344CB8AC3E}">
        <p14:creationId xmlns:p14="http://schemas.microsoft.com/office/powerpoint/2010/main" val="130861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 III CRITICAL LITERACY Critical literacy teaches readers to actively and reflectively engage with texts. Readers use critical literacy skills to interpret messages and challenge the power relationships found within those messages. They are encouraged to question social norms and institutions like family, poverty, education, equity and equality. This section of the tool asks users to determine if a text is a good candidate for critical literacy instruction.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dirty="0"/>
          </a:p>
        </p:txBody>
      </p:sp>
    </p:spTree>
    <p:extLst>
      <p:ext uri="{BB962C8B-B14F-4D97-AF65-F5344CB8AC3E}">
        <p14:creationId xmlns:p14="http://schemas.microsoft.com/office/powerpoint/2010/main" val="170762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1463"/>
            <a:ext cx="9144000" cy="1428500"/>
          </a:xfrm>
        </p:spPr>
        <p:txBody>
          <a:bodyPr anchor="b"/>
          <a:lstStyle>
            <a:lvl1pPr algn="ctr">
              <a:defRPr sz="3374"/>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a:lvl1pPr>
            <a:lvl2pPr marL="257178" indent="0" algn="ctr">
              <a:buNone/>
              <a:defRPr sz="1125"/>
            </a:lvl2pPr>
            <a:lvl3pPr marL="514357" indent="0" algn="ctr">
              <a:buNone/>
              <a:defRPr sz="1013"/>
            </a:lvl3pPr>
            <a:lvl4pPr marL="771535" indent="0" algn="ctr">
              <a:buNone/>
              <a:defRPr sz="900"/>
            </a:lvl4pPr>
            <a:lvl5pPr marL="1028713" indent="0" algn="ctr">
              <a:buNone/>
              <a:defRPr sz="900"/>
            </a:lvl5pPr>
            <a:lvl6pPr marL="1285892" indent="0" algn="ctr">
              <a:buNone/>
              <a:defRPr sz="900"/>
            </a:lvl6pPr>
            <a:lvl7pPr marL="1543070" indent="0" algn="ctr">
              <a:buNone/>
              <a:defRPr sz="900"/>
            </a:lvl7pPr>
            <a:lvl8pPr marL="1800248" indent="0" algn="ctr">
              <a:buNone/>
              <a:defRPr sz="900"/>
            </a:lvl8pPr>
            <a:lvl9pPr marL="2057427" indent="0" algn="ctr">
              <a:buNone/>
              <a:defRPr sz="900"/>
            </a:lvl9pPr>
          </a:lstStyle>
          <a:p>
            <a:r>
              <a:rPr lang="en-US" dirty="0"/>
              <a:t>Click to edit Master subtitle style</a:t>
            </a:r>
          </a:p>
        </p:txBody>
      </p:sp>
      <p:sp>
        <p:nvSpPr>
          <p:cNvPr id="4" name="Date Placeholder 3"/>
          <p:cNvSpPr>
            <a:spLocks noGrp="1"/>
          </p:cNvSpPr>
          <p:nvPr>
            <p:ph type="dt" sz="half" idx="10"/>
          </p:nvPr>
        </p:nvSpPr>
        <p:spPr>
          <a:xfrm>
            <a:off x="8141369" y="6384096"/>
            <a:ext cx="2743200" cy="365125"/>
          </a:xfrm>
        </p:spPr>
        <p:txBody>
          <a:bodyPr/>
          <a:lstStyle/>
          <a:p>
            <a:fld id="{47CC054E-03C2-4BA4-B0DC-8A52C253DBFA}" type="datetimeFigureOut">
              <a:rPr lang="en-US" smtClean="0"/>
              <a:t>6/6/2021</a:t>
            </a:fld>
            <a:endParaRPr lang="en-US" dirty="0"/>
          </a:p>
        </p:txBody>
      </p:sp>
      <p:sp>
        <p:nvSpPr>
          <p:cNvPr id="6" name="Slide Number Placeholder 5"/>
          <p:cNvSpPr>
            <a:spLocks noGrp="1"/>
          </p:cNvSpPr>
          <p:nvPr>
            <p:ph type="sldNum" sz="quarter" idx="12"/>
          </p:nvPr>
        </p:nvSpPr>
        <p:spPr>
          <a:xfrm>
            <a:off x="5302508" y="6391952"/>
            <a:ext cx="2743200" cy="365125"/>
          </a:xfrm>
        </p:spPr>
        <p:txBody>
          <a:bodyPr/>
          <a:lstStyle/>
          <a:p>
            <a:fld id="{DD5DC98F-6F3D-4D37-8801-59C812F9270D}" type="slidenum">
              <a:rPr lang="en-US" smtClean="0"/>
              <a:t>‹#›</a:t>
            </a:fld>
            <a:endParaRPr lang="en-US" dirty="0"/>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233" y="316930"/>
            <a:ext cx="1428231" cy="1610868"/>
          </a:xfrm>
          <a:prstGeom prst="rect">
            <a:avLst/>
          </a:prstGeom>
        </p:spPr>
      </p:pic>
      <p:sp>
        <p:nvSpPr>
          <p:cNvPr id="9" name="Rectangle 8"/>
          <p:cNvSpPr/>
          <p:nvPr userDrawn="1"/>
        </p:nvSpPr>
        <p:spPr>
          <a:xfrm>
            <a:off x="2311140" y="489264"/>
            <a:ext cx="8034416" cy="1078885"/>
          </a:xfrm>
          <a:prstGeom prst="rect">
            <a:avLst/>
          </a:prstGeom>
          <a:noFill/>
        </p:spPr>
        <p:txBody>
          <a:bodyPr wrap="square" lIns="68580" tIns="34290" rIns="68580" bIns="34290">
            <a:spAutoFit/>
          </a:bodyPr>
          <a:lstStyle/>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2311139" y="1864894"/>
            <a:ext cx="7607300"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33" y="297662"/>
            <a:ext cx="1294907" cy="1460496"/>
          </a:xfrm>
          <a:prstGeom prst="rect">
            <a:avLst/>
          </a:prstGeom>
        </p:spPr>
      </p:pic>
      <p:cxnSp>
        <p:nvCxnSpPr>
          <p:cNvPr id="10" name="Straight Connector 9" title="Gold Line"/>
          <p:cNvCxnSpPr/>
          <p:nvPr userDrawn="1"/>
        </p:nvCxnSpPr>
        <p:spPr>
          <a:xfrm flipV="1">
            <a:off x="1940734" y="1716354"/>
            <a:ext cx="9413068"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633074" y="6370225"/>
            <a:ext cx="42156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51" y="6356352"/>
            <a:ext cx="339017"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C101-60CA-4833-B3CE-8F9002F6A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F20B1-579E-4E89-B256-BBC4D164B2A8}"/>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B4F98B-86EA-4961-817D-1D919A6F110B}"/>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3A608855-85D2-4791-9EDE-8663ECA27E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2EEE2-7A0D-475F-B2B1-D0522F0BEC66}"/>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78491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24B-2FD3-4467-A608-4436C6902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8C41D-3617-4237-836B-89F5395A2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C33B3-321E-490A-8097-DD379703F758}"/>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ACBC97D6-BD34-4925-A849-7D272BC709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AF8BF9-9220-40EF-915C-7C409ABF3EF8}"/>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300438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80E3-62C5-4F5C-A1C1-0EE5181DE7D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2927B-6891-4B7A-8440-A2165072BD21}"/>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C01C4-ABC5-4C57-953B-3D91157821CE}"/>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C83FA92E-68DD-42F6-B86F-F880835FF0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1D7664-36C3-44A2-8CC7-CB7311B6881B}"/>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6870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0ACC-32AE-4DE6-9F02-08E239DEA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C152A-2592-454D-AA2E-F8888077A8D7}"/>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2B11F-647B-41BA-ABA4-F6AC5363B2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4F7E4-5AA2-4E59-81E0-3D02D63B4ED5}"/>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6" name="Footer Placeholder 5">
            <a:extLst>
              <a:ext uri="{FF2B5EF4-FFF2-40B4-BE49-F238E27FC236}">
                <a16:creationId xmlns:a16="http://schemas.microsoft.com/office/drawing/2014/main" id="{614550DF-632D-4A32-9F84-84A17A8BA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8FC3F6-EBD1-45C1-86EE-0E88D2C597B7}"/>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91638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CAD-950A-4C26-B24E-42B65DE08E1F}"/>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4C5F2-7ED7-4560-8D3F-16866D6A9F3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05AD1-A11D-48AC-B8F7-0738C1325B38}"/>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B78AAA-9716-4004-B8CC-934C4545348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969EB0-74CA-4793-9C28-A666A4F486E5}"/>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BE116E-6413-4840-B6EA-C669EDE2CFDA}"/>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8" name="Footer Placeholder 7">
            <a:extLst>
              <a:ext uri="{FF2B5EF4-FFF2-40B4-BE49-F238E27FC236}">
                <a16:creationId xmlns:a16="http://schemas.microsoft.com/office/drawing/2014/main" id="{41D9DF0B-E66A-438D-BB46-CFE234054A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336228-23CF-4475-88F6-74751F1B0113}"/>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2672077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7CDC-9930-4E35-915B-7B32EF2E1A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F2ABF-EF90-4BED-8AAA-2AFADDA1711A}"/>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4" name="Footer Placeholder 3">
            <a:extLst>
              <a:ext uri="{FF2B5EF4-FFF2-40B4-BE49-F238E27FC236}">
                <a16:creationId xmlns:a16="http://schemas.microsoft.com/office/drawing/2014/main" id="{79110AED-00AB-4F64-ACEC-B5BB717654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0309F4-7D3F-4015-A2A8-296E90C2F862}"/>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70337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6BD5C-92D7-415C-96B1-84822E34991B}"/>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3" name="Footer Placeholder 2">
            <a:extLst>
              <a:ext uri="{FF2B5EF4-FFF2-40B4-BE49-F238E27FC236}">
                <a16:creationId xmlns:a16="http://schemas.microsoft.com/office/drawing/2014/main" id="{6B536BB0-BCF0-419E-9A62-AD259D363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96C428-007A-47F1-846E-10B56EC1C078}"/>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4710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9D28-4C5D-4DE0-A5A7-3D896C68E2C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24E20D-37F7-470C-9E07-974BA0F0A61E}"/>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CA44C-6CAB-4A01-A9A1-47ACC61BBE2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B5CC5D4-D7B0-497E-A917-7ABE4494E549}"/>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6" name="Footer Placeholder 5">
            <a:extLst>
              <a:ext uri="{FF2B5EF4-FFF2-40B4-BE49-F238E27FC236}">
                <a16:creationId xmlns:a16="http://schemas.microsoft.com/office/drawing/2014/main" id="{D8522378-36FD-4D3A-83FB-87FC1F77D9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452B8A-7139-4287-B508-7EA9C40BF3EE}"/>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35138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1"/>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6" name="Slide Number Placeholder 5"/>
          <p:cNvSpPr>
            <a:spLocks noGrp="1"/>
          </p:cNvSpPr>
          <p:nvPr>
            <p:ph type="sldNum" sz="quarter" idx="12"/>
          </p:nvPr>
        </p:nvSpPr>
        <p:spPr/>
        <p:txBody>
          <a:bodyPr/>
          <a:lstStyle/>
          <a:p>
            <a:fld id="{DD5DC98F-6F3D-4D37-8801-59C812F9270D}" type="slidenum">
              <a:rPr lang="en-US" smtClean="0"/>
              <a:t>‹#›</a:t>
            </a:fld>
            <a:endParaRPr lang="en-US" dirty="0"/>
          </a:p>
        </p:txBody>
      </p:sp>
      <p:cxnSp>
        <p:nvCxnSpPr>
          <p:cNvPr id="10" name="Straight Connector 9" title="Gold Line"/>
          <p:cNvCxnSpPr/>
          <p:nvPr userDrawn="1"/>
        </p:nvCxnSpPr>
        <p:spPr>
          <a:xfrm>
            <a:off x="838202" y="1696451"/>
            <a:ext cx="9516763"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stretch>
            <a:fillRect/>
          </a:stretch>
        </p:blipFill>
        <p:spPr>
          <a:xfrm>
            <a:off x="191000" y="6176966"/>
            <a:ext cx="4676037" cy="524301"/>
          </a:xfrm>
          <a:prstGeom prst="rect">
            <a:avLst/>
          </a:prstGeom>
        </p:spPr>
      </p:pic>
      <p:sp>
        <p:nvSpPr>
          <p:cNvPr id="5" name="Title 4"/>
          <p:cNvSpPr>
            <a:spLocks noGrp="1"/>
          </p:cNvSpPr>
          <p:nvPr>
            <p:ph type="title"/>
          </p:nvPr>
        </p:nvSpPr>
        <p:spPr>
          <a:xfrm>
            <a:off x="2364259" y="259407"/>
            <a:ext cx="7887012" cy="1325563"/>
          </a:xfrm>
        </p:spPr>
        <p:txBody>
          <a:bodyPr>
            <a:normAutofit/>
          </a:bodyPr>
          <a:lstStyle>
            <a:lvl1pPr>
              <a:defRPr sz="3200"/>
            </a:lvl1pPr>
          </a:lstStyle>
          <a:p>
            <a:r>
              <a:rPr lang="en-US" dirty="0"/>
              <a:t>Click to edit Master title style</a:t>
            </a:r>
          </a:p>
        </p:txBody>
      </p:sp>
      <p:pic>
        <p:nvPicPr>
          <p:cNvPr id="12" name="Picture 11" title="NCCC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2" y="226120"/>
            <a:ext cx="1204784" cy="135884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E131-D9CE-4D95-B2F4-D4FA89F079E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6439A-A90F-4951-8AB2-8BE6846A6520}"/>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E018E156-75DA-45BE-834E-698F2F64649E}"/>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47CDD8F-1E44-4B8B-B1A5-15E8E1B7D325}"/>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6" name="Footer Placeholder 5">
            <a:extLst>
              <a:ext uri="{FF2B5EF4-FFF2-40B4-BE49-F238E27FC236}">
                <a16:creationId xmlns:a16="http://schemas.microsoft.com/office/drawing/2014/main" id="{4010131A-14B9-4E4A-8708-5611395FB8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A1FF6-D440-413C-99D5-2822F5D06CF3}"/>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3579613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50A4-2793-454B-8168-A428C6910F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AD432D-D647-4F30-BA3C-4A84F7FBE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FDD08-9722-4D7C-AB74-043E5D5ED473}"/>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67056C2C-F9D5-40AF-8A3C-45AB02C931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2B6C2C-5182-43D4-A62C-31C597BEBF96}"/>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23526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B2C45-55D4-4953-A80E-1D41BF683757}"/>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0E7256-5AB6-41B3-B919-AE1D0EC2ACA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C6A7E-055A-478C-9973-725F2C30AB8B}"/>
              </a:ext>
            </a:extLst>
          </p:cNvPr>
          <p:cNvSpPr>
            <a:spLocks noGrp="1"/>
          </p:cNvSpPr>
          <p:nvPr>
            <p:ph type="dt" sz="half" idx="10"/>
          </p:nvPr>
        </p:nvSpPr>
        <p:spPr/>
        <p:txBody>
          <a:body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02D6AF44-B800-421B-ACBB-730BDA60B2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AAE01A-F79E-4BA7-A154-E478555A7A3A}"/>
              </a:ext>
            </a:extLst>
          </p:cNvPr>
          <p:cNvSpPr>
            <a:spLocks noGrp="1"/>
          </p:cNvSpPr>
          <p:nvPr>
            <p:ph type="sldNum" sz="quarter" idx="12"/>
          </p:nvPr>
        </p:nvSpPr>
        <p:spPr/>
        <p:txBody>
          <a:bodyPr/>
          <a:lstStyle/>
          <a:p>
            <a:fld id="{106899F4-C51F-439E-9CD4-44B458C77E35}" type="slidenum">
              <a:rPr lang="en-US" smtClean="0"/>
              <a:t>‹#›</a:t>
            </a:fld>
            <a:endParaRPr lang="en-US" dirty="0"/>
          </a:p>
        </p:txBody>
      </p:sp>
    </p:spTree>
    <p:extLst>
      <p:ext uri="{BB962C8B-B14F-4D97-AF65-F5344CB8AC3E}">
        <p14:creationId xmlns:p14="http://schemas.microsoft.com/office/powerpoint/2010/main" val="11659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5"/>
            <a:ext cx="10515600" cy="2852737"/>
          </a:xfrm>
        </p:spPr>
        <p:txBody>
          <a:bodyPr anchor="b"/>
          <a:lstStyle>
            <a:lvl1pPr>
              <a:defRPr sz="3374"/>
            </a:lvl1pPr>
          </a:lstStyle>
          <a:p>
            <a:r>
              <a:rPr lang="en-US"/>
              <a:t>Click to edit Master title style</a:t>
            </a:r>
          </a:p>
        </p:txBody>
      </p:sp>
      <p:sp>
        <p:nvSpPr>
          <p:cNvPr id="3" name="Text Placeholder 2"/>
          <p:cNvSpPr>
            <a:spLocks noGrp="1"/>
          </p:cNvSpPr>
          <p:nvPr>
            <p:ph type="body" idx="1"/>
          </p:nvPr>
        </p:nvSpPr>
        <p:spPr>
          <a:xfrm>
            <a:off x="831852" y="4589470"/>
            <a:ext cx="10515600" cy="1500187"/>
          </a:xfrm>
        </p:spPr>
        <p:txBody>
          <a:bodyPr/>
          <a:lstStyle>
            <a:lvl1pPr marL="0" indent="0">
              <a:buNone/>
              <a:defRPr sz="1349">
                <a:solidFill>
                  <a:schemeClr val="tx1">
                    <a:tint val="75000"/>
                  </a:schemeClr>
                </a:solidFill>
              </a:defRPr>
            </a:lvl1pPr>
            <a:lvl2pPr marL="257178" indent="0">
              <a:buNone/>
              <a:defRPr sz="1125">
                <a:solidFill>
                  <a:schemeClr val="tx1">
                    <a:tint val="75000"/>
                  </a:schemeClr>
                </a:solidFill>
              </a:defRPr>
            </a:lvl2pPr>
            <a:lvl3pPr marL="514357" indent="0">
              <a:buNone/>
              <a:defRPr sz="1013">
                <a:solidFill>
                  <a:schemeClr val="tx1">
                    <a:tint val="75000"/>
                  </a:schemeClr>
                </a:solidFill>
              </a:defRPr>
            </a:lvl3pPr>
            <a:lvl4pPr marL="771535" indent="0">
              <a:buNone/>
              <a:defRPr sz="900">
                <a:solidFill>
                  <a:schemeClr val="tx1">
                    <a:tint val="75000"/>
                  </a:schemeClr>
                </a:solidFill>
              </a:defRPr>
            </a:lvl4pPr>
            <a:lvl5pPr marL="1028713" indent="0">
              <a:buNone/>
              <a:defRPr sz="900">
                <a:solidFill>
                  <a:schemeClr val="tx1">
                    <a:tint val="75000"/>
                  </a:schemeClr>
                </a:solidFill>
              </a:defRPr>
            </a:lvl5pPr>
            <a:lvl6pPr marL="1285892" indent="0">
              <a:buNone/>
              <a:defRPr sz="900">
                <a:solidFill>
                  <a:schemeClr val="tx1">
                    <a:tint val="75000"/>
                  </a:schemeClr>
                </a:solidFill>
              </a:defRPr>
            </a:lvl6pPr>
            <a:lvl7pPr marL="1543070" indent="0">
              <a:buNone/>
              <a:defRPr sz="900">
                <a:solidFill>
                  <a:schemeClr val="tx1">
                    <a:tint val="75000"/>
                  </a:schemeClr>
                </a:solidFill>
              </a:defRPr>
            </a:lvl7pPr>
            <a:lvl8pPr marL="1800248" indent="0">
              <a:buNone/>
              <a:defRPr sz="900">
                <a:solidFill>
                  <a:schemeClr val="tx1">
                    <a:tint val="75000"/>
                  </a:schemeClr>
                </a:solidFill>
              </a:defRPr>
            </a:lvl8pPr>
            <a:lvl9pPr marL="2057427"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3/23/2017</a:t>
            </a:r>
          </a:p>
        </p:txBody>
      </p:sp>
      <p:sp>
        <p:nvSpPr>
          <p:cNvPr id="6" name="Slide Number Placeholder 5"/>
          <p:cNvSpPr>
            <a:spLocks noGrp="1"/>
          </p:cNvSpPr>
          <p:nvPr>
            <p:ph type="sldNum" sz="quarter" idx="12"/>
          </p:nvPr>
        </p:nvSpPr>
        <p:spPr/>
        <p:txBody>
          <a:bodyPr/>
          <a:lstStyle>
            <a:lvl1pPr>
              <a:defRPr/>
            </a:lvl1pPr>
          </a:lstStyle>
          <a:p>
            <a:fld id="{404445AA-2783-43C2-BD58-7D286E010C2D}" type="slidenum">
              <a:rPr lang="en-US" smtClean="0"/>
              <a:pPr/>
              <a:t>‹#›</a:t>
            </a:fld>
            <a:endParaRPr lang="en-US" dirty="0"/>
          </a:p>
        </p:txBody>
      </p:sp>
      <p:sp>
        <p:nvSpPr>
          <p:cNvPr id="7"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defRPr sz="2800"/>
            </a:lvl1pPr>
            <a:lvl2pPr>
              <a:defRPr sz="2400"/>
            </a:lvl2pPr>
            <a:lvl3pPr>
              <a:defRPr sz="2000"/>
            </a:lvl3pPr>
            <a:lvl4pPr>
              <a:defRPr sz="1801"/>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825625"/>
            <a:ext cx="5181600" cy="4351338"/>
          </a:xfrm>
        </p:spPr>
        <p:txBody>
          <a:bodyPr/>
          <a:lstStyle>
            <a:lvl1pPr>
              <a:defRPr sz="2800"/>
            </a:lvl1pPr>
            <a:lvl2pPr>
              <a:defRPr sz="2400"/>
            </a:lvl2pPr>
            <a:lvl3pPr>
              <a:defRPr sz="2000"/>
            </a:lvl3pPr>
            <a:lvl4pPr>
              <a:defRPr sz="1801"/>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254131" y="6238969"/>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714" y="378499"/>
            <a:ext cx="1151563" cy="1298822"/>
          </a:xfrm>
          <a:prstGeom prst="rect">
            <a:avLst/>
          </a:prstGeom>
        </p:spPr>
      </p:pic>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349" b="1"/>
            </a:lvl1pPr>
            <a:lvl2pPr marL="257178" indent="0">
              <a:buNone/>
              <a:defRPr sz="1125" b="1"/>
            </a:lvl2pPr>
            <a:lvl3pPr marL="514357" indent="0">
              <a:buNone/>
              <a:defRPr sz="1013" b="1"/>
            </a:lvl3pPr>
            <a:lvl4pPr marL="771535" indent="0">
              <a:buNone/>
              <a:defRPr sz="900" b="1"/>
            </a:lvl4pPr>
            <a:lvl5pPr marL="1028713" indent="0">
              <a:buNone/>
              <a:defRPr sz="900" b="1"/>
            </a:lvl5pPr>
            <a:lvl6pPr marL="1285892" indent="0">
              <a:buNone/>
              <a:defRPr sz="900" b="1"/>
            </a:lvl6pPr>
            <a:lvl7pPr marL="1543070" indent="0">
              <a:buNone/>
              <a:defRPr sz="900" b="1"/>
            </a:lvl7pPr>
            <a:lvl8pPr marL="1800248" indent="0">
              <a:buNone/>
              <a:defRPr sz="900" b="1"/>
            </a:lvl8pPr>
            <a:lvl9pPr marL="2057427" indent="0">
              <a:buNone/>
              <a:defRPr sz="9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49" b="1"/>
            </a:lvl1pPr>
            <a:lvl2pPr marL="257178" indent="0">
              <a:buNone/>
              <a:defRPr sz="1125" b="1"/>
            </a:lvl2pPr>
            <a:lvl3pPr marL="514357" indent="0">
              <a:buNone/>
              <a:defRPr sz="1013" b="1"/>
            </a:lvl3pPr>
            <a:lvl4pPr marL="771535" indent="0">
              <a:buNone/>
              <a:defRPr sz="900" b="1"/>
            </a:lvl4pPr>
            <a:lvl5pPr marL="1028713" indent="0">
              <a:buNone/>
              <a:defRPr sz="900" b="1"/>
            </a:lvl5pPr>
            <a:lvl6pPr marL="1285892" indent="0">
              <a:buNone/>
              <a:defRPr sz="900" b="1"/>
            </a:lvl6pPr>
            <a:lvl7pPr marL="1543070" indent="0">
              <a:buNone/>
              <a:defRPr sz="900" b="1"/>
            </a:lvl7pPr>
            <a:lvl8pPr marL="1800248" indent="0">
              <a:buNone/>
              <a:defRPr sz="900" b="1"/>
            </a:lvl8pPr>
            <a:lvl9pPr marL="2057427" indent="0">
              <a:buNone/>
              <a:defRPr sz="9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9" name="Slide Number Placeholder 8"/>
          <p:cNvSpPr>
            <a:spLocks noGrp="1"/>
          </p:cNvSpPr>
          <p:nvPr>
            <p:ph type="sldNum" sz="quarter" idx="12"/>
          </p:nvPr>
        </p:nvSpPr>
        <p:spPr/>
        <p:txBody>
          <a:bodyPr/>
          <a:lstStyle/>
          <a:p>
            <a:fld id="{DD5DC98F-6F3D-4D37-8801-59C812F9270D}" type="slidenum">
              <a:rPr lang="en-US" smtClean="0"/>
              <a:t>‹#›</a:t>
            </a:fld>
            <a:endParaRPr lang="en-US" dirty="0"/>
          </a:p>
        </p:txBody>
      </p:sp>
      <p:sp>
        <p:nvSpPr>
          <p:cNvPr id="10"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5" name="Slide Number Placeholder 4"/>
          <p:cNvSpPr>
            <a:spLocks noGrp="1"/>
          </p:cNvSpPr>
          <p:nvPr>
            <p:ph type="sldNum" sz="quarter" idx="12"/>
          </p:nvPr>
        </p:nvSpPr>
        <p:spPr/>
        <p:txBody>
          <a:bodyPr/>
          <a:lstStyle/>
          <a:p>
            <a:fld id="{DD5DC98F-6F3D-4D37-8801-59C812F9270D}" type="slidenum">
              <a:rPr lang="en-US" smtClean="0"/>
              <a:t>‹#›</a:t>
            </a:fld>
            <a:endParaRPr lang="en-US" dirty="0"/>
          </a:p>
        </p:txBody>
      </p:sp>
      <p:cxnSp>
        <p:nvCxnSpPr>
          <p:cNvPr id="11" name="Straight Connector 10" title="Gold Line"/>
          <p:cNvCxnSpPr/>
          <p:nvPr userDrawn="1"/>
        </p:nvCxnSpPr>
        <p:spPr>
          <a:xfrm flipV="1">
            <a:off x="1940734" y="1704562"/>
            <a:ext cx="9413068"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567169" y="6202377"/>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848" y="6188504"/>
            <a:ext cx="348324" cy="392866"/>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4" name="Slide Number Placeholder 3"/>
          <p:cNvSpPr>
            <a:spLocks noGrp="1"/>
          </p:cNvSpPr>
          <p:nvPr>
            <p:ph type="sldNum" sz="quarter" idx="12"/>
          </p:nvPr>
        </p:nvSpPr>
        <p:spPr/>
        <p:txBody>
          <a:bodyPr/>
          <a:lstStyle/>
          <a:p>
            <a:fld id="{DD5DC98F-6F3D-4D37-8801-59C812F9270D}" type="slidenum">
              <a:rPr lang="en-US" smtClean="0"/>
              <a:t>‹#›</a:t>
            </a:fld>
            <a:endParaRPr lang="en-US" dirty="0"/>
          </a:p>
        </p:txBody>
      </p:sp>
      <p:sp>
        <p:nvSpPr>
          <p:cNvPr id="5"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1801"/>
            </a:lvl1pPr>
          </a:lstStyle>
          <a:p>
            <a:r>
              <a:rPr lang="en-US"/>
              <a:t>Click to edit Master title style</a:t>
            </a:r>
          </a:p>
        </p:txBody>
      </p:sp>
      <p:sp>
        <p:nvSpPr>
          <p:cNvPr id="3" name="Content Placeholder 2"/>
          <p:cNvSpPr>
            <a:spLocks noGrp="1"/>
          </p:cNvSpPr>
          <p:nvPr>
            <p:ph idx="1"/>
          </p:nvPr>
        </p:nvSpPr>
        <p:spPr>
          <a:xfrm>
            <a:off x="5183188" y="987432"/>
            <a:ext cx="6172201" cy="4873625"/>
          </a:xfrm>
        </p:spPr>
        <p:txBody>
          <a:bodyPr/>
          <a:lstStyle>
            <a:lvl1pPr>
              <a:defRPr sz="1801"/>
            </a:lvl1pPr>
            <a:lvl2pPr>
              <a:defRPr sz="1575"/>
            </a:lvl2pPr>
            <a:lvl3pPr>
              <a:defRPr sz="1349"/>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900"/>
            </a:lvl1pPr>
            <a:lvl2pPr marL="257178" indent="0">
              <a:buNone/>
              <a:defRPr sz="788"/>
            </a:lvl2pPr>
            <a:lvl3pPr marL="514357" indent="0">
              <a:buNone/>
              <a:defRPr sz="676"/>
            </a:lvl3pPr>
            <a:lvl4pPr marL="771535" indent="0">
              <a:buNone/>
              <a:defRPr sz="564"/>
            </a:lvl4pPr>
            <a:lvl5pPr marL="1028713" indent="0">
              <a:buNone/>
              <a:defRPr sz="564"/>
            </a:lvl5pPr>
            <a:lvl6pPr marL="1285892" indent="0">
              <a:buNone/>
              <a:defRPr sz="564"/>
            </a:lvl6pPr>
            <a:lvl7pPr marL="1543070" indent="0">
              <a:buNone/>
              <a:defRPr sz="564"/>
            </a:lvl7pPr>
            <a:lvl8pPr marL="1800248" indent="0">
              <a:buNone/>
              <a:defRPr sz="564"/>
            </a:lvl8pPr>
            <a:lvl9pPr marL="2057427" indent="0">
              <a:buNone/>
              <a:defRPr sz="564"/>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1801"/>
            </a:lvl1pPr>
          </a:lstStyle>
          <a:p>
            <a:r>
              <a:rPr lang="en-US"/>
              <a:t>Click to edit Master title style</a:t>
            </a:r>
          </a:p>
        </p:txBody>
      </p:sp>
      <p:sp>
        <p:nvSpPr>
          <p:cNvPr id="3" name="Picture Placeholder 2"/>
          <p:cNvSpPr>
            <a:spLocks noGrp="1"/>
          </p:cNvSpPr>
          <p:nvPr>
            <p:ph type="pic" idx="1"/>
          </p:nvPr>
        </p:nvSpPr>
        <p:spPr>
          <a:xfrm>
            <a:off x="5183188" y="987432"/>
            <a:ext cx="6172201" cy="4873625"/>
          </a:xfrm>
        </p:spPr>
        <p:txBody>
          <a:bodyPr/>
          <a:lstStyle>
            <a:lvl1pPr marL="0" indent="0">
              <a:buNone/>
              <a:defRPr sz="1801"/>
            </a:lvl1pPr>
            <a:lvl2pPr marL="257178" indent="0">
              <a:buNone/>
              <a:defRPr sz="1575"/>
            </a:lvl2pPr>
            <a:lvl3pPr marL="514357" indent="0">
              <a:buNone/>
              <a:defRPr sz="1349"/>
            </a:lvl3pPr>
            <a:lvl4pPr marL="771535" indent="0">
              <a:buNone/>
              <a:defRPr sz="1125"/>
            </a:lvl4pPr>
            <a:lvl5pPr marL="1028713" indent="0">
              <a:buNone/>
              <a:defRPr sz="1125"/>
            </a:lvl5pPr>
            <a:lvl6pPr marL="1285892" indent="0">
              <a:buNone/>
              <a:defRPr sz="1125"/>
            </a:lvl6pPr>
            <a:lvl7pPr marL="1543070" indent="0">
              <a:buNone/>
              <a:defRPr sz="1125"/>
            </a:lvl7pPr>
            <a:lvl8pPr marL="1800248" indent="0">
              <a:buNone/>
              <a:defRPr sz="1125"/>
            </a:lvl8pPr>
            <a:lvl9pPr marL="2057427" indent="0">
              <a:buNone/>
              <a:defRPr sz="1125"/>
            </a:lvl9pPr>
          </a:lstStyle>
          <a:p>
            <a:r>
              <a:rPr lang="en-US" dirty="0"/>
              <a:t>Click icon to add picture</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900"/>
            </a:lvl1pPr>
            <a:lvl2pPr marL="257178" indent="0">
              <a:buNone/>
              <a:defRPr sz="788"/>
            </a:lvl2pPr>
            <a:lvl3pPr marL="514357" indent="0">
              <a:buNone/>
              <a:defRPr sz="676"/>
            </a:lvl3pPr>
            <a:lvl4pPr marL="771535" indent="0">
              <a:buNone/>
              <a:defRPr sz="564"/>
            </a:lvl4pPr>
            <a:lvl5pPr marL="1028713" indent="0">
              <a:buNone/>
              <a:defRPr sz="564"/>
            </a:lvl5pPr>
            <a:lvl6pPr marL="1285892" indent="0">
              <a:buNone/>
              <a:defRPr sz="564"/>
            </a:lvl6pPr>
            <a:lvl7pPr marL="1543070" indent="0">
              <a:buNone/>
              <a:defRPr sz="564"/>
            </a:lvl7pPr>
            <a:lvl8pPr marL="1800248" indent="0">
              <a:buNone/>
              <a:defRPr sz="564"/>
            </a:lvl8pPr>
            <a:lvl9pPr marL="2057427" indent="0">
              <a:buNone/>
              <a:defRPr sz="564"/>
            </a:lvl9pPr>
          </a:lstStyle>
          <a:p>
            <a:pPr lvl="0"/>
            <a:r>
              <a:rPr lang="en-US"/>
              <a:t>Edit Master text styles</a:t>
            </a:r>
          </a:p>
        </p:txBody>
      </p:sp>
      <p:sp>
        <p:nvSpPr>
          <p:cNvPr id="5" name="Date Placeholder 4"/>
          <p:cNvSpPr>
            <a:spLocks noGrp="1"/>
          </p:cNvSpPr>
          <p:nvPr>
            <p:ph type="dt" sz="half" idx="10"/>
          </p:nvPr>
        </p:nvSpPr>
        <p:spPr/>
        <p:txBody>
          <a:bodyPr/>
          <a:lstStyle/>
          <a:p>
            <a:fld id="{47CC054E-03C2-4BA4-B0DC-8A52C253DBFA}" type="datetimeFigureOut">
              <a:rPr lang="en-US" smtClean="0"/>
              <a:t>6/6/2021</a:t>
            </a:fld>
            <a:endParaRPr lang="en-US" dirty="0"/>
          </a:p>
        </p:txBody>
      </p:sp>
      <p:sp>
        <p:nvSpPr>
          <p:cNvPr id="7" name="Slide Number Placeholder 6"/>
          <p:cNvSpPr>
            <a:spLocks noGrp="1"/>
          </p:cNvSpPr>
          <p:nvPr>
            <p:ph type="sldNum" sz="quarter" idx="12"/>
          </p:nvPr>
        </p:nvSpPr>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633073" y="6370225"/>
            <a:ext cx="433136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49"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48" y="6356352"/>
            <a:ext cx="348324"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0734" y="365129"/>
            <a:ext cx="9413068"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10601" y="6216248"/>
            <a:ext cx="2743200" cy="365125"/>
          </a:xfrm>
          <a:prstGeom prst="rect">
            <a:avLst/>
          </a:prstGeom>
        </p:spPr>
        <p:txBody>
          <a:bodyPr vert="horz" lIns="91440" tIns="45720" rIns="91440" bIns="45720" rtlCol="0" anchor="ctr"/>
          <a:lstStyle>
            <a:lvl1pPr algn="r">
              <a:defRPr sz="676">
                <a:solidFill>
                  <a:schemeClr val="tx1">
                    <a:tint val="75000"/>
                  </a:schemeClr>
                </a:solidFill>
                <a:latin typeface="HelvLight" pitchFamily="2" charset="0"/>
              </a:defRPr>
            </a:lvl1pPr>
          </a:lstStyle>
          <a:p>
            <a:fld id="{47CC054E-03C2-4BA4-B0DC-8A52C253DBFA}" type="datetimeFigureOut">
              <a:rPr lang="en-US" smtClean="0"/>
              <a:pPr/>
              <a:t>6/6/2021</a:t>
            </a:fld>
            <a:endParaRPr lang="en-US" dirty="0"/>
          </a:p>
        </p:txBody>
      </p:sp>
      <p:sp>
        <p:nvSpPr>
          <p:cNvPr id="6" name="Slide Number Placeholder 5"/>
          <p:cNvSpPr>
            <a:spLocks noGrp="1"/>
          </p:cNvSpPr>
          <p:nvPr>
            <p:ph type="sldNum" sz="quarter" idx="4"/>
          </p:nvPr>
        </p:nvSpPr>
        <p:spPr>
          <a:xfrm>
            <a:off x="4724400" y="6216248"/>
            <a:ext cx="2743200" cy="365125"/>
          </a:xfrm>
          <a:prstGeom prst="rect">
            <a:avLst/>
          </a:prstGeom>
        </p:spPr>
        <p:txBody>
          <a:bodyPr vert="horz" lIns="91440" tIns="45720" rIns="91440" bIns="45720" rtlCol="0" anchor="ctr"/>
          <a:lstStyle>
            <a:lvl1pPr algn="ctr">
              <a:defRPr sz="676">
                <a:solidFill>
                  <a:schemeClr val="tx1">
                    <a:tint val="75000"/>
                  </a:schemeClr>
                </a:solidFill>
              </a:defRPr>
            </a:lvl1p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7" rtl="0" eaLnBrk="1" latinLnBrk="0" hangingPunct="1">
        <a:lnSpc>
          <a:spcPct val="90000"/>
        </a:lnSpc>
        <a:spcBef>
          <a:spcPct val="0"/>
        </a:spcBef>
        <a:buNone/>
        <a:defRPr sz="2475" b="1" kern="1200">
          <a:ln w="0">
            <a:solidFill>
              <a:schemeClr val="accent1"/>
            </a:solidFill>
          </a:ln>
          <a:solidFill>
            <a:schemeClr val="tx1"/>
          </a:solidFill>
          <a:latin typeface="+mj-lt"/>
          <a:ea typeface="+mj-ea"/>
          <a:cs typeface="+mj-cs"/>
        </a:defRPr>
      </a:lvl1pPr>
    </p:titleStyle>
    <p:bodyStyle>
      <a:lvl1pPr marL="128590" indent="-128590" algn="l" defTabSz="514357" rtl="0" eaLnBrk="1" latinLnBrk="0" hangingPunct="1">
        <a:lnSpc>
          <a:spcPct val="90000"/>
        </a:lnSpc>
        <a:spcBef>
          <a:spcPts val="564"/>
        </a:spcBef>
        <a:buFont typeface="Arial" panose="020B0604020202020204" pitchFamily="34" charset="0"/>
        <a:buChar char="•"/>
        <a:defRPr sz="1575" kern="1200">
          <a:solidFill>
            <a:schemeClr val="tx1"/>
          </a:solidFill>
          <a:latin typeface="HelvLight" pitchFamily="2" charset="0"/>
          <a:ea typeface="+mn-ea"/>
          <a:cs typeface="+mn-cs"/>
        </a:defRPr>
      </a:lvl1pPr>
      <a:lvl2pPr marL="385768" indent="-128590" algn="l" defTabSz="514357" rtl="0" eaLnBrk="1" latinLnBrk="0" hangingPunct="1">
        <a:lnSpc>
          <a:spcPct val="90000"/>
        </a:lnSpc>
        <a:spcBef>
          <a:spcPts val="281"/>
        </a:spcBef>
        <a:buFont typeface="Arial" panose="020B0604020202020204" pitchFamily="34" charset="0"/>
        <a:buChar char="•"/>
        <a:defRPr sz="1349" kern="1200">
          <a:solidFill>
            <a:schemeClr val="tx1"/>
          </a:solidFill>
          <a:latin typeface="HelvLight" pitchFamily="2" charset="0"/>
          <a:ea typeface="+mn-ea"/>
          <a:cs typeface="+mn-cs"/>
        </a:defRPr>
      </a:lvl2pPr>
      <a:lvl3pPr marL="642947" indent="-128590" algn="l" defTabSz="514357" rtl="0" eaLnBrk="1" latinLnBrk="0" hangingPunct="1">
        <a:lnSpc>
          <a:spcPct val="90000"/>
        </a:lnSpc>
        <a:spcBef>
          <a:spcPts val="281"/>
        </a:spcBef>
        <a:buFont typeface="Arial" panose="020B0604020202020204" pitchFamily="34" charset="0"/>
        <a:buChar char="•"/>
        <a:defRPr sz="1125" kern="1200">
          <a:solidFill>
            <a:schemeClr val="tx1"/>
          </a:solidFill>
          <a:latin typeface="HelvLight" pitchFamily="2" charset="0"/>
          <a:ea typeface="+mn-ea"/>
          <a:cs typeface="+mn-cs"/>
        </a:defRPr>
      </a:lvl3pPr>
      <a:lvl4pPr marL="900125"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4pPr>
      <a:lvl5pPr marL="1157303"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HelvLight" pitchFamily="2" charset="0"/>
          <a:ea typeface="+mn-ea"/>
          <a:cs typeface="+mn-cs"/>
        </a:defRPr>
      </a:lvl5pPr>
      <a:lvl6pPr marL="1414480"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58"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37"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15" indent="-128590" algn="l" defTabSz="51435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7" rtl="0" eaLnBrk="1" latinLnBrk="0" hangingPunct="1">
        <a:defRPr sz="1013" kern="1200">
          <a:solidFill>
            <a:schemeClr val="tx1"/>
          </a:solidFill>
          <a:latin typeface="+mn-lt"/>
          <a:ea typeface="+mn-ea"/>
          <a:cs typeface="+mn-cs"/>
        </a:defRPr>
      </a:lvl1pPr>
      <a:lvl2pPr marL="257178" algn="l" defTabSz="514357" rtl="0" eaLnBrk="1" latinLnBrk="0" hangingPunct="1">
        <a:defRPr sz="1013" kern="1200">
          <a:solidFill>
            <a:schemeClr val="tx1"/>
          </a:solidFill>
          <a:latin typeface="+mn-lt"/>
          <a:ea typeface="+mn-ea"/>
          <a:cs typeface="+mn-cs"/>
        </a:defRPr>
      </a:lvl2pPr>
      <a:lvl3pPr marL="514357" algn="l" defTabSz="514357" rtl="0" eaLnBrk="1" latinLnBrk="0" hangingPunct="1">
        <a:defRPr sz="1013" kern="1200">
          <a:solidFill>
            <a:schemeClr val="tx1"/>
          </a:solidFill>
          <a:latin typeface="+mn-lt"/>
          <a:ea typeface="+mn-ea"/>
          <a:cs typeface="+mn-cs"/>
        </a:defRPr>
      </a:lvl3pPr>
      <a:lvl4pPr marL="771535" algn="l" defTabSz="514357" rtl="0" eaLnBrk="1" latinLnBrk="0" hangingPunct="1">
        <a:defRPr sz="1013" kern="1200">
          <a:solidFill>
            <a:schemeClr val="tx1"/>
          </a:solidFill>
          <a:latin typeface="+mn-lt"/>
          <a:ea typeface="+mn-ea"/>
          <a:cs typeface="+mn-cs"/>
        </a:defRPr>
      </a:lvl4pPr>
      <a:lvl5pPr marL="1028713" algn="l" defTabSz="514357" rtl="0" eaLnBrk="1" latinLnBrk="0" hangingPunct="1">
        <a:defRPr sz="1013" kern="1200">
          <a:solidFill>
            <a:schemeClr val="tx1"/>
          </a:solidFill>
          <a:latin typeface="+mn-lt"/>
          <a:ea typeface="+mn-ea"/>
          <a:cs typeface="+mn-cs"/>
        </a:defRPr>
      </a:lvl5pPr>
      <a:lvl6pPr marL="1285892" algn="l" defTabSz="514357" rtl="0" eaLnBrk="1" latinLnBrk="0" hangingPunct="1">
        <a:defRPr sz="1013" kern="1200">
          <a:solidFill>
            <a:schemeClr val="tx1"/>
          </a:solidFill>
          <a:latin typeface="+mn-lt"/>
          <a:ea typeface="+mn-ea"/>
          <a:cs typeface="+mn-cs"/>
        </a:defRPr>
      </a:lvl6pPr>
      <a:lvl7pPr marL="1543070" algn="l" defTabSz="514357" rtl="0" eaLnBrk="1" latinLnBrk="0" hangingPunct="1">
        <a:defRPr sz="1013" kern="1200">
          <a:solidFill>
            <a:schemeClr val="tx1"/>
          </a:solidFill>
          <a:latin typeface="+mn-lt"/>
          <a:ea typeface="+mn-ea"/>
          <a:cs typeface="+mn-cs"/>
        </a:defRPr>
      </a:lvl7pPr>
      <a:lvl8pPr marL="1800248" algn="l" defTabSz="514357" rtl="0" eaLnBrk="1" latinLnBrk="0" hangingPunct="1">
        <a:defRPr sz="1013" kern="1200">
          <a:solidFill>
            <a:schemeClr val="tx1"/>
          </a:solidFill>
          <a:latin typeface="+mn-lt"/>
          <a:ea typeface="+mn-ea"/>
          <a:cs typeface="+mn-cs"/>
        </a:defRPr>
      </a:lvl8pPr>
      <a:lvl9pPr marL="2057427" algn="l" defTabSz="51435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7F670-8623-4E37-9123-7380D64B6FA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FECC0-6241-4DE0-BCBF-8BC2FB41390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0108F-1568-4345-B635-02733FFFB61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5A513-A917-442B-961C-ACE53826BC72}" type="datetimeFigureOut">
              <a:rPr lang="en-US" smtClean="0"/>
              <a:t>6/6/2021</a:t>
            </a:fld>
            <a:endParaRPr lang="en-US" dirty="0"/>
          </a:p>
        </p:txBody>
      </p:sp>
      <p:sp>
        <p:nvSpPr>
          <p:cNvPr id="5" name="Footer Placeholder 4">
            <a:extLst>
              <a:ext uri="{FF2B5EF4-FFF2-40B4-BE49-F238E27FC236}">
                <a16:creationId xmlns:a16="http://schemas.microsoft.com/office/drawing/2014/main" id="{6FE93152-9C07-4ACC-82D0-CF4B669737C7}"/>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310976-6A8B-47AA-B8A2-69CFA7C8BD3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899F4-C51F-439E-9CD4-44B458C77E35}" type="slidenum">
              <a:rPr lang="en-US" smtClean="0"/>
              <a:t>‹#›</a:t>
            </a:fld>
            <a:endParaRPr lang="en-US" dirty="0"/>
          </a:p>
        </p:txBody>
      </p:sp>
    </p:spTree>
    <p:extLst>
      <p:ext uri="{BB962C8B-B14F-4D97-AF65-F5344CB8AC3E}">
        <p14:creationId xmlns:p14="http://schemas.microsoft.com/office/powerpoint/2010/main" val="857264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learningforjustice.org/sites/default/files/2017-11/Reading-Diversity-v2-Redesign-WEB-Nov2017_0.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d1jt5u2s0h3gkt.cloudfront.net/m/cms_page_media/123/Lexiles-in-the-Classroo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Lexile-Framework.asp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7" Type="http://schemas.openxmlformats.org/officeDocument/2006/relationships/hyperlink" Target="https://hub.lexile.com/find-a-book/search" TargetMode="External"/><Relationship Id="rId2" Type="http://schemas.openxmlformats.org/officeDocument/2006/relationships/hyperlink" Target="https://www.learningforjustice.org/sites/default/files/2017-11/Reading-Diversity-v2-Redesign-WEB-Nov2017_0.pdf" TargetMode="External"/><Relationship Id="rId1" Type="http://schemas.openxmlformats.org/officeDocument/2006/relationships/slideLayout" Target="../slideLayouts/slideLayout2.xml"/><Relationship Id="rId6" Type="http://schemas.openxmlformats.org/officeDocument/2006/relationships/hyperlink" Target="https://www.fluentu.com/blog/educator-english/esl-short-stories-for-adults/" TargetMode="External"/><Relationship Id="rId5" Type="http://schemas.openxmlformats.org/officeDocument/2006/relationships/hyperlink" Target="https://files.eric.ed.gov/fulltext/ED597128.pdf" TargetMode="External"/><Relationship Id="rId4" Type="http://schemas.openxmlformats.org/officeDocument/2006/relationships/hyperlink" Target="https://www.gadoe.org/Curriculum-Instruction-and-Assessment/Assessment/Pages/Lexile-Framework.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learningforjustice.org/sites/default/files/2017-11/Reading-Diversity-v2-Redesign-WEB-Nov2017_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learningforjustice.org/sites/default/files/2017-11/Reading-Diversity-v2-Redesign-WEB-Nov2017_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learningforjustice.org/sites/default/files/2017-11/Reading-Diversity-v2-Redesign-WEB-Nov2017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3B4257-02BC-44EB-AC59-CB8D4F69940E}"/>
              </a:ext>
            </a:extLst>
          </p:cNvPr>
          <p:cNvSpPr/>
          <p:nvPr/>
        </p:nvSpPr>
        <p:spPr>
          <a:xfrm>
            <a:off x="259307" y="95534"/>
            <a:ext cx="10112994" cy="202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p:cNvSpPr>
            <a:spLocks noGrp="1"/>
          </p:cNvSpPr>
          <p:nvPr>
            <p:ph type="ctrTitle"/>
          </p:nvPr>
        </p:nvSpPr>
        <p:spPr>
          <a:xfrm>
            <a:off x="2156315" y="2085719"/>
            <a:ext cx="7879371" cy="2467365"/>
          </a:xfrm>
          <a:solidFill>
            <a:srgbClr val="003767"/>
          </a:solidFill>
        </p:spPr>
        <p:txBody>
          <a:bodyPr anchor="ctr" anchorCtr="0">
            <a:noAutofit/>
          </a:bodyPr>
          <a:lstStyle/>
          <a:p>
            <a:r>
              <a:rPr lang="en-US" sz="5401" dirty="0">
                <a:ln w="0">
                  <a:solidFill>
                    <a:schemeClr val="bg1"/>
                  </a:solidFill>
                </a:ln>
                <a:solidFill>
                  <a:schemeClr val="bg1"/>
                </a:solidFill>
                <a:cs typeface="Calibri Light"/>
              </a:rPr>
              <a:t>Evidence-Based Reading</a:t>
            </a:r>
            <a:br>
              <a:rPr lang="en-US" sz="5401" dirty="0">
                <a:ln w="0">
                  <a:solidFill>
                    <a:schemeClr val="bg1"/>
                  </a:solidFill>
                </a:ln>
                <a:solidFill>
                  <a:schemeClr val="bg1"/>
                </a:solidFill>
                <a:cs typeface="Calibri Light"/>
              </a:rPr>
            </a:br>
            <a:r>
              <a:rPr lang="en-US" sz="5401" dirty="0">
                <a:ln w="0">
                  <a:solidFill>
                    <a:schemeClr val="bg1"/>
                  </a:solidFill>
                </a:ln>
                <a:solidFill>
                  <a:schemeClr val="bg1"/>
                </a:solidFill>
                <a:cs typeface="Calibri Light"/>
              </a:rPr>
              <a:t>Appropriate Text Selection for Adult Learners</a:t>
            </a:r>
            <a:endParaRPr lang="en-US" sz="5401" dirty="0">
              <a:solidFill>
                <a:schemeClr val="bg1"/>
              </a:solidFill>
              <a:cs typeface="Calibri Light"/>
            </a:endParaRPr>
          </a:p>
        </p:txBody>
      </p:sp>
      <p:sp>
        <p:nvSpPr>
          <p:cNvPr id="3" name="Subtitle 2"/>
          <p:cNvSpPr>
            <a:spLocks noGrp="1"/>
          </p:cNvSpPr>
          <p:nvPr>
            <p:ph type="subTitle" idx="1"/>
          </p:nvPr>
        </p:nvSpPr>
        <p:spPr>
          <a:xfrm>
            <a:off x="7276100" y="4553084"/>
            <a:ext cx="2422972" cy="457200"/>
          </a:xfrm>
        </p:spPr>
        <p:txBody>
          <a:bodyPr vert="horz" lIns="91440" tIns="45721" rIns="91440" bIns="45721" rtlCol="0" anchor="t">
            <a:normAutofit/>
          </a:bodyPr>
          <a:lstStyle/>
          <a:p>
            <a:pPr algn="r"/>
            <a:r>
              <a:rPr lang="en-US" b="1" dirty="0"/>
              <a:t>June 8, 2021</a:t>
            </a:r>
          </a:p>
        </p:txBody>
      </p:sp>
      <p:sp>
        <p:nvSpPr>
          <p:cNvPr id="4" name="TextBox 3">
            <a:extLst>
              <a:ext uri="{FF2B5EF4-FFF2-40B4-BE49-F238E27FC236}">
                <a16:creationId xmlns:a16="http://schemas.microsoft.com/office/drawing/2014/main" id="{25A3AC35-7B73-49FC-98FB-77090573C522}"/>
              </a:ext>
            </a:extLst>
          </p:cNvPr>
          <p:cNvSpPr txBox="1"/>
          <p:nvPr/>
        </p:nvSpPr>
        <p:spPr>
          <a:xfrm>
            <a:off x="2409533" y="4556897"/>
            <a:ext cx="3525517" cy="400110"/>
          </a:xfrm>
          <a:prstGeom prst="rect">
            <a:avLst/>
          </a:prstGeom>
          <a:noFill/>
        </p:spPr>
        <p:txBody>
          <a:bodyPr wrap="none" rtlCol="0">
            <a:spAutoFit/>
          </a:bodyPr>
          <a:lstStyle/>
          <a:p>
            <a:r>
              <a:rPr lang="en-US" sz="2000" b="1" dirty="0">
                <a:latin typeface="HelvLight"/>
              </a:rPr>
              <a:t>Presented by Michael Tilley</a:t>
            </a:r>
          </a:p>
        </p:txBody>
      </p:sp>
      <p:sp>
        <p:nvSpPr>
          <p:cNvPr id="6" name="TextBox 5">
            <a:extLst>
              <a:ext uri="{FF2B5EF4-FFF2-40B4-BE49-F238E27FC236}">
                <a16:creationId xmlns:a16="http://schemas.microsoft.com/office/drawing/2014/main" id="{1E556C5C-D05E-4747-8118-89D671D6B5C7}"/>
              </a:ext>
            </a:extLst>
          </p:cNvPr>
          <p:cNvSpPr txBox="1"/>
          <p:nvPr/>
        </p:nvSpPr>
        <p:spPr>
          <a:xfrm>
            <a:off x="2409532" y="5152137"/>
            <a:ext cx="7289540" cy="369460"/>
          </a:xfrm>
          <a:prstGeom prst="rect">
            <a:avLst/>
          </a:prstGeom>
          <a:noFill/>
        </p:spPr>
        <p:txBody>
          <a:bodyPr wrap="square" rtlCol="0">
            <a:spAutoFit/>
          </a:bodyPr>
          <a:lstStyle/>
          <a:p>
            <a:pPr algn="ctr"/>
            <a:r>
              <a:rPr lang="en-US" sz="1801" dirty="0"/>
              <a:t>This presentation will be recorded and shared for on-demand viewing.</a:t>
            </a:r>
          </a:p>
        </p:txBody>
      </p:sp>
      <p:cxnSp>
        <p:nvCxnSpPr>
          <p:cNvPr id="7" name="Straight Connector 6" title="Gold Line">
            <a:extLst>
              <a:ext uri="{FF2B5EF4-FFF2-40B4-BE49-F238E27FC236}">
                <a16:creationId xmlns:a16="http://schemas.microsoft.com/office/drawing/2014/main" id="{06D7DE13-0C57-4CB9-A071-BB7D5B5C5A2C}"/>
              </a:ext>
            </a:extLst>
          </p:cNvPr>
          <p:cNvCxnSpPr>
            <a:cxnSpLocks/>
          </p:cNvCxnSpPr>
          <p:nvPr/>
        </p:nvCxnSpPr>
        <p:spPr>
          <a:xfrm>
            <a:off x="498765" y="1676829"/>
            <a:ext cx="4803746" cy="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60976738-BD0B-4CAF-9AF9-43AD9387E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1" y="295531"/>
            <a:ext cx="4886229" cy="1186171"/>
          </a:xfrm>
          <a:prstGeom prst="rect">
            <a:avLst/>
          </a:prstGeom>
        </p:spPr>
      </p:pic>
    </p:spTree>
    <p:extLst>
      <p:ext uri="{BB962C8B-B14F-4D97-AF65-F5344CB8AC3E}">
        <p14:creationId xmlns:p14="http://schemas.microsoft.com/office/powerpoint/2010/main" val="319127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31C80-4864-47E6-87FE-D00680AA874A}"/>
              </a:ext>
            </a:extLst>
          </p:cNvPr>
          <p:cNvPicPr>
            <a:picLocks noGrp="1" noChangeAspect="1"/>
          </p:cNvPicPr>
          <p:nvPr>
            <p:ph idx="1"/>
          </p:nvPr>
        </p:nvPicPr>
        <p:blipFill>
          <a:blip r:embed="rId3"/>
          <a:stretch>
            <a:fillRect/>
          </a:stretch>
        </p:blipFill>
        <p:spPr>
          <a:xfrm>
            <a:off x="4405631" y="1825625"/>
            <a:ext cx="3380738" cy="4351338"/>
          </a:xfrm>
        </p:spPr>
      </p:pic>
      <p:sp>
        <p:nvSpPr>
          <p:cNvPr id="3" name="Title 2">
            <a:extLst>
              <a:ext uri="{FF2B5EF4-FFF2-40B4-BE49-F238E27FC236}">
                <a16:creationId xmlns:a16="http://schemas.microsoft.com/office/drawing/2014/main" id="{7A2126AC-BB4D-4765-A5D6-758DA351EEE7}"/>
              </a:ext>
            </a:extLst>
          </p:cNvPr>
          <p:cNvSpPr>
            <a:spLocks noGrp="1"/>
          </p:cNvSpPr>
          <p:nvPr>
            <p:ph type="title"/>
          </p:nvPr>
        </p:nvSpPr>
        <p:spPr/>
        <p:txBody>
          <a:bodyPr/>
          <a:lstStyle/>
          <a:p>
            <a:r>
              <a:rPr lang="en-US" dirty="0">
                <a:hlinkClick r:id="rId4"/>
              </a:rPr>
              <a:t>Reader and Task Consideration</a:t>
            </a:r>
            <a:endParaRPr lang="en-US" dirty="0"/>
          </a:p>
        </p:txBody>
      </p:sp>
    </p:spTree>
    <p:extLst>
      <p:ext uri="{BB962C8B-B14F-4D97-AF65-F5344CB8AC3E}">
        <p14:creationId xmlns:p14="http://schemas.microsoft.com/office/powerpoint/2010/main" val="745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AD64B-6FC8-4BD5-8A9A-029B105A92EA}"/>
              </a:ext>
            </a:extLst>
          </p:cNvPr>
          <p:cNvSpPr>
            <a:spLocks noGrp="1"/>
          </p:cNvSpPr>
          <p:nvPr>
            <p:ph type="title"/>
          </p:nvPr>
        </p:nvSpPr>
        <p:spPr>
          <a:xfrm>
            <a:off x="1940734" y="365131"/>
            <a:ext cx="9413068" cy="1325563"/>
          </a:xfrm>
        </p:spPr>
        <p:txBody>
          <a:bodyPr anchor="ctr">
            <a:normAutofit/>
          </a:bodyPr>
          <a:lstStyle/>
          <a:p>
            <a:r>
              <a:rPr lang="en-US" dirty="0"/>
              <a:t>Breakout Room Activity: Finding a Lexile Level of a Book</a:t>
            </a:r>
          </a:p>
        </p:txBody>
      </p:sp>
      <p:graphicFrame>
        <p:nvGraphicFramePr>
          <p:cNvPr id="5" name="Content Placeholder 1">
            <a:extLst>
              <a:ext uri="{FF2B5EF4-FFF2-40B4-BE49-F238E27FC236}">
                <a16:creationId xmlns:a16="http://schemas.microsoft.com/office/drawing/2014/main" id="{8E0E28B0-A08B-4D4D-87EB-19FC87A12F6C}"/>
              </a:ext>
            </a:extLst>
          </p:cNvPr>
          <p:cNvGraphicFramePr>
            <a:graphicFrameLocks noGrp="1"/>
          </p:cNvGraphicFramePr>
          <p:nvPr>
            <p:ph sz="half" idx="1"/>
            <p:extLst>
              <p:ext uri="{D42A27DB-BD31-4B8C-83A1-F6EECF244321}">
                <p14:modId xmlns:p14="http://schemas.microsoft.com/office/powerpoint/2010/main" val="3604833676"/>
              </p:ext>
            </p:extLst>
          </p:nvPr>
        </p:nvGraphicFramePr>
        <p:xfrm>
          <a:off x="838201" y="1825624"/>
          <a:ext cx="5181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02AD4A1-8000-4A08-9508-81147C1537B2}"/>
              </a:ext>
            </a:extLst>
          </p:cNvPr>
          <p:cNvPicPr>
            <a:picLocks noChangeAspect="1"/>
          </p:cNvPicPr>
          <p:nvPr/>
        </p:nvPicPr>
        <p:blipFill>
          <a:blip r:embed="rId8"/>
          <a:stretch>
            <a:fillRect/>
          </a:stretch>
        </p:blipFill>
        <p:spPr>
          <a:xfrm>
            <a:off x="7175761" y="1690694"/>
            <a:ext cx="4178038" cy="4436417"/>
          </a:xfrm>
          <a:prstGeom prst="rect">
            <a:avLst/>
          </a:prstGeom>
        </p:spPr>
      </p:pic>
    </p:spTree>
    <p:extLst>
      <p:ext uri="{BB962C8B-B14F-4D97-AF65-F5344CB8AC3E}">
        <p14:creationId xmlns:p14="http://schemas.microsoft.com/office/powerpoint/2010/main" val="38701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0D60C1E-B64D-41D0-9AF6-304B42830404}"/>
              </a:ext>
            </a:extLst>
          </p:cNvPr>
          <p:cNvSpPr>
            <a:spLocks noGrp="1"/>
          </p:cNvSpPr>
          <p:nvPr>
            <p:ph type="title"/>
          </p:nvPr>
        </p:nvSpPr>
        <p:spPr>
          <a:xfrm>
            <a:off x="1940734" y="365131"/>
            <a:ext cx="9413068" cy="1325563"/>
          </a:xfrm>
        </p:spPr>
        <p:txBody>
          <a:bodyPr anchor="ctr">
            <a:normAutofit/>
          </a:bodyPr>
          <a:lstStyle/>
          <a:p>
            <a:r>
              <a:rPr lang="en-US" dirty="0"/>
              <a:t>Lexile Level</a:t>
            </a:r>
          </a:p>
        </p:txBody>
      </p:sp>
      <p:pic>
        <p:nvPicPr>
          <p:cNvPr id="6" name="Content Placeholder 5" descr="Books on a shelf">
            <a:extLst>
              <a:ext uri="{FF2B5EF4-FFF2-40B4-BE49-F238E27FC236}">
                <a16:creationId xmlns:a16="http://schemas.microsoft.com/office/drawing/2014/main" id="{96859DDB-138D-4D4E-AB23-D7400D3D6CB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01" r="14912" b="-1"/>
          <a:stretch/>
        </p:blipFill>
        <p:spPr>
          <a:xfrm>
            <a:off x="838201" y="1825624"/>
            <a:ext cx="5181600" cy="4351339"/>
          </a:xfrm>
          <a:noFill/>
        </p:spPr>
      </p:pic>
      <p:sp>
        <p:nvSpPr>
          <p:cNvPr id="8" name="Content Placeholder 7">
            <a:extLst>
              <a:ext uri="{FF2B5EF4-FFF2-40B4-BE49-F238E27FC236}">
                <a16:creationId xmlns:a16="http://schemas.microsoft.com/office/drawing/2014/main" id="{A70B596F-6EA0-4D2D-B0DB-C533E74533CF}"/>
              </a:ext>
            </a:extLst>
          </p:cNvPr>
          <p:cNvSpPr>
            <a:spLocks noGrp="1"/>
          </p:cNvSpPr>
          <p:nvPr>
            <p:ph sz="half" idx="2"/>
          </p:nvPr>
        </p:nvSpPr>
        <p:spPr>
          <a:xfrm>
            <a:off x="6172201" y="1825624"/>
            <a:ext cx="5181600" cy="4351339"/>
          </a:xfrm>
        </p:spPr>
        <p:txBody>
          <a:bodyPr>
            <a:normAutofit/>
          </a:bodyPr>
          <a:lstStyle/>
          <a:p>
            <a:r>
              <a:rPr lang="en-US" dirty="0"/>
              <a:t>Method used to measure a reader’s ability</a:t>
            </a:r>
          </a:p>
          <a:p>
            <a:endParaRPr lang="en-US" dirty="0"/>
          </a:p>
          <a:p>
            <a:r>
              <a:rPr lang="en-US" dirty="0"/>
              <a:t>Valuable tool for teachers and students</a:t>
            </a:r>
          </a:p>
          <a:p>
            <a:endParaRPr lang="en-US" dirty="0"/>
          </a:p>
          <a:p>
            <a:r>
              <a:rPr lang="en-US" dirty="0"/>
              <a:t>Measure how difficult a text is</a:t>
            </a:r>
          </a:p>
        </p:txBody>
      </p:sp>
    </p:spTree>
    <p:extLst>
      <p:ext uri="{BB962C8B-B14F-4D97-AF65-F5344CB8AC3E}">
        <p14:creationId xmlns:p14="http://schemas.microsoft.com/office/powerpoint/2010/main" val="249816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0DD703-4F8D-40B7-8CD2-594CF0404C61}"/>
              </a:ext>
            </a:extLst>
          </p:cNvPr>
          <p:cNvSpPr>
            <a:spLocks noGrp="1"/>
          </p:cNvSpPr>
          <p:nvPr>
            <p:ph idx="1"/>
          </p:nvPr>
        </p:nvSpPr>
        <p:spPr/>
        <p:txBody>
          <a:bodyPr>
            <a:normAutofit lnSpcReduction="10000"/>
          </a:bodyPr>
          <a:lstStyle/>
          <a:p>
            <a:pPr eaLnBrk="1" hangingPunct="1">
              <a:lnSpc>
                <a:spcPct val="90000"/>
              </a:lnSpc>
              <a:buFontTx/>
              <a:buNone/>
              <a:defRPr/>
            </a:pPr>
            <a:r>
              <a:rPr lang="en-US" sz="3200" b="1" dirty="0"/>
              <a:t>Teachers can use Lexile Levels to help them:</a:t>
            </a:r>
          </a:p>
          <a:p>
            <a:pPr eaLnBrk="1" hangingPunct="1">
              <a:lnSpc>
                <a:spcPct val="60000"/>
              </a:lnSpc>
              <a:buFontTx/>
              <a:buNone/>
              <a:defRPr/>
            </a:pPr>
            <a:endParaRPr lang="en-US" sz="3200" dirty="0"/>
          </a:p>
          <a:p>
            <a:pPr eaLnBrk="1" hangingPunct="1">
              <a:lnSpc>
                <a:spcPct val="90000"/>
              </a:lnSpc>
              <a:buClr>
                <a:schemeClr val="accent3">
                  <a:lumMod val="50000"/>
                </a:schemeClr>
              </a:buClr>
              <a:defRPr/>
            </a:pPr>
            <a:r>
              <a:rPr lang="en-US" sz="2800" dirty="0"/>
              <a:t>Develop individualized or classroom reading lists tailored to provide appropriately challenging reading.</a:t>
            </a:r>
          </a:p>
          <a:p>
            <a:pPr eaLnBrk="1" hangingPunct="1">
              <a:lnSpc>
                <a:spcPct val="65000"/>
              </a:lnSpc>
              <a:spcBef>
                <a:spcPct val="10000"/>
              </a:spcBef>
              <a:buClr>
                <a:schemeClr val="accent3">
                  <a:lumMod val="50000"/>
                </a:schemeClr>
              </a:buClr>
              <a:defRPr/>
            </a:pPr>
            <a:endParaRPr lang="en-US" sz="2800" dirty="0"/>
          </a:p>
          <a:p>
            <a:pPr eaLnBrk="1" hangingPunct="1">
              <a:lnSpc>
                <a:spcPct val="90000"/>
              </a:lnSpc>
              <a:spcBef>
                <a:spcPct val="10000"/>
              </a:spcBef>
              <a:buClr>
                <a:schemeClr val="accent3">
                  <a:lumMod val="50000"/>
                </a:schemeClr>
              </a:buClr>
              <a:defRPr/>
            </a:pPr>
            <a:r>
              <a:rPr lang="en-US" sz="2800" dirty="0"/>
              <a:t>Enhance thematic teaching by building a bank of titles at varying levels that support the theme, but also allows all students to participate successfully in the theme with material at their own reading level.</a:t>
            </a:r>
          </a:p>
          <a:p>
            <a:pPr eaLnBrk="1" hangingPunct="1">
              <a:lnSpc>
                <a:spcPct val="65000"/>
              </a:lnSpc>
              <a:spcBef>
                <a:spcPct val="10000"/>
              </a:spcBef>
              <a:buClr>
                <a:schemeClr val="accent3">
                  <a:lumMod val="50000"/>
                </a:schemeClr>
              </a:buClr>
              <a:defRPr/>
            </a:pPr>
            <a:endParaRPr lang="en-US" sz="2800" dirty="0"/>
          </a:p>
          <a:p>
            <a:pPr eaLnBrk="1" hangingPunct="1">
              <a:lnSpc>
                <a:spcPct val="90000"/>
              </a:lnSpc>
              <a:spcBef>
                <a:spcPct val="10000"/>
              </a:spcBef>
              <a:buClr>
                <a:schemeClr val="accent3">
                  <a:lumMod val="50000"/>
                </a:schemeClr>
              </a:buClr>
              <a:defRPr/>
            </a:pPr>
            <a:r>
              <a:rPr lang="en-US" sz="2800" dirty="0"/>
              <a:t>Sequence materials, for example by increasing the difficulty of read-aloud books throughout the year.</a:t>
            </a:r>
          </a:p>
          <a:p>
            <a:endParaRPr lang="en-US" dirty="0"/>
          </a:p>
        </p:txBody>
      </p:sp>
      <p:sp>
        <p:nvSpPr>
          <p:cNvPr id="5" name="Title 4">
            <a:extLst>
              <a:ext uri="{FF2B5EF4-FFF2-40B4-BE49-F238E27FC236}">
                <a16:creationId xmlns:a16="http://schemas.microsoft.com/office/drawing/2014/main" id="{41F65FDD-3193-4EB4-9A3E-A568CAD4D0A9}"/>
              </a:ext>
            </a:extLst>
          </p:cNvPr>
          <p:cNvSpPr>
            <a:spLocks noGrp="1"/>
          </p:cNvSpPr>
          <p:nvPr>
            <p:ph type="title"/>
          </p:nvPr>
        </p:nvSpPr>
        <p:spPr/>
        <p:txBody>
          <a:bodyPr/>
          <a:lstStyle/>
          <a:p>
            <a:r>
              <a:rPr lang="en-US" dirty="0">
                <a:hlinkClick r:id="rId2"/>
              </a:rPr>
              <a:t>Using Lexile Levels in the Classroom</a:t>
            </a:r>
            <a:endParaRPr lang="en-US" dirty="0"/>
          </a:p>
        </p:txBody>
      </p:sp>
    </p:spTree>
    <p:extLst>
      <p:ext uri="{BB962C8B-B14F-4D97-AF65-F5344CB8AC3E}">
        <p14:creationId xmlns:p14="http://schemas.microsoft.com/office/powerpoint/2010/main" val="121655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62F654F3-F8CB-4D16-A7AC-D6A7431978AA}"/>
              </a:ext>
            </a:extLst>
          </p:cNvPr>
          <p:cNvPicPr>
            <a:picLocks noGrp="1" noChangeAspect="1"/>
          </p:cNvPicPr>
          <p:nvPr>
            <p:ph idx="1"/>
          </p:nvPr>
        </p:nvPicPr>
        <p:blipFill>
          <a:blip r:embed="rId3"/>
          <a:stretch>
            <a:fillRect/>
          </a:stretch>
        </p:blipFill>
        <p:spPr>
          <a:xfrm>
            <a:off x="3830181" y="1825625"/>
            <a:ext cx="4531642" cy="4351338"/>
          </a:xfrm>
          <a:noFill/>
        </p:spPr>
      </p:pic>
      <p:sp>
        <p:nvSpPr>
          <p:cNvPr id="5" name="Title 4">
            <a:extLst>
              <a:ext uri="{FF2B5EF4-FFF2-40B4-BE49-F238E27FC236}">
                <a16:creationId xmlns:a16="http://schemas.microsoft.com/office/drawing/2014/main" id="{792584D4-16B0-4940-AEB8-892AFD08D0E5}"/>
              </a:ext>
            </a:extLst>
          </p:cNvPr>
          <p:cNvSpPr>
            <a:spLocks noGrp="1"/>
          </p:cNvSpPr>
          <p:nvPr>
            <p:ph type="title"/>
          </p:nvPr>
        </p:nvSpPr>
        <p:spPr>
          <a:xfrm>
            <a:off x="2364259" y="259407"/>
            <a:ext cx="7887012" cy="1325563"/>
          </a:xfrm>
        </p:spPr>
        <p:txBody>
          <a:bodyPr anchor="ctr">
            <a:normAutofit/>
          </a:bodyPr>
          <a:lstStyle/>
          <a:p>
            <a:r>
              <a:rPr lang="en-US" dirty="0">
                <a:hlinkClick r:id="rId4"/>
              </a:rPr>
              <a:t>Grade Equivalencies and Lexile Bands</a:t>
            </a:r>
            <a:endParaRPr lang="en-US" dirty="0"/>
          </a:p>
        </p:txBody>
      </p:sp>
    </p:spTree>
    <p:extLst>
      <p:ext uri="{BB962C8B-B14F-4D97-AF65-F5344CB8AC3E}">
        <p14:creationId xmlns:p14="http://schemas.microsoft.com/office/powerpoint/2010/main" val="376924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AD64B-6FC8-4BD5-8A9A-029B105A92EA}"/>
              </a:ext>
            </a:extLst>
          </p:cNvPr>
          <p:cNvSpPr>
            <a:spLocks noGrp="1"/>
          </p:cNvSpPr>
          <p:nvPr>
            <p:ph type="title"/>
          </p:nvPr>
        </p:nvSpPr>
        <p:spPr>
          <a:xfrm>
            <a:off x="1940734" y="365131"/>
            <a:ext cx="9413068" cy="1325563"/>
          </a:xfrm>
        </p:spPr>
        <p:txBody>
          <a:bodyPr anchor="ctr">
            <a:normAutofit/>
          </a:bodyPr>
          <a:lstStyle/>
          <a:p>
            <a:r>
              <a:rPr lang="en-US" dirty="0"/>
              <a:t>Breakout Room Activity: Finding a Lexile Level of a Book</a:t>
            </a:r>
          </a:p>
        </p:txBody>
      </p:sp>
      <p:graphicFrame>
        <p:nvGraphicFramePr>
          <p:cNvPr id="5" name="Content Placeholder 1">
            <a:extLst>
              <a:ext uri="{FF2B5EF4-FFF2-40B4-BE49-F238E27FC236}">
                <a16:creationId xmlns:a16="http://schemas.microsoft.com/office/drawing/2014/main" id="{8E0E28B0-A08B-4D4D-87EB-19FC87A12F6C}"/>
              </a:ext>
            </a:extLst>
          </p:cNvPr>
          <p:cNvGraphicFramePr>
            <a:graphicFrameLocks noGrp="1"/>
          </p:cNvGraphicFramePr>
          <p:nvPr>
            <p:ph sz="half" idx="1"/>
            <p:extLst>
              <p:ext uri="{D42A27DB-BD31-4B8C-83A1-F6EECF244321}">
                <p14:modId xmlns:p14="http://schemas.microsoft.com/office/powerpoint/2010/main" val="40397912"/>
              </p:ext>
            </p:extLst>
          </p:nvPr>
        </p:nvGraphicFramePr>
        <p:xfrm>
          <a:off x="838201" y="1825624"/>
          <a:ext cx="5181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B5C50D9-9EAE-4431-BDFA-7CF1E5DC6970}"/>
              </a:ext>
            </a:extLst>
          </p:cNvPr>
          <p:cNvPicPr>
            <a:picLocks noChangeAspect="1"/>
          </p:cNvPicPr>
          <p:nvPr/>
        </p:nvPicPr>
        <p:blipFill>
          <a:blip r:embed="rId8"/>
          <a:stretch>
            <a:fillRect/>
          </a:stretch>
        </p:blipFill>
        <p:spPr>
          <a:xfrm>
            <a:off x="6347915" y="1358716"/>
            <a:ext cx="5005884" cy="4818247"/>
          </a:xfrm>
          <a:prstGeom prst="rect">
            <a:avLst/>
          </a:prstGeom>
        </p:spPr>
      </p:pic>
    </p:spTree>
    <p:extLst>
      <p:ext uri="{BB962C8B-B14F-4D97-AF65-F5344CB8AC3E}">
        <p14:creationId xmlns:p14="http://schemas.microsoft.com/office/powerpoint/2010/main" val="411038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A898E8F-8BDC-45CA-8F36-E2596E01407C}"/>
              </a:ext>
            </a:extLst>
          </p:cNvPr>
          <p:cNvPicPr>
            <a:picLocks noChangeAspect="1"/>
          </p:cNvPicPr>
          <p:nvPr/>
        </p:nvPicPr>
        <p:blipFill>
          <a:blip r:embed="rId3"/>
          <a:stretch>
            <a:fillRect/>
          </a:stretch>
        </p:blipFill>
        <p:spPr>
          <a:xfrm>
            <a:off x="3892793" y="1825625"/>
            <a:ext cx="4406418" cy="4351338"/>
          </a:xfrm>
          <a:prstGeom prst="rect">
            <a:avLst/>
          </a:prstGeom>
          <a:noFill/>
        </p:spPr>
      </p:pic>
      <p:sp>
        <p:nvSpPr>
          <p:cNvPr id="5" name="Title 4">
            <a:extLst>
              <a:ext uri="{FF2B5EF4-FFF2-40B4-BE49-F238E27FC236}">
                <a16:creationId xmlns:a16="http://schemas.microsoft.com/office/drawing/2014/main" id="{990B1CAD-8564-456D-84CE-BBF78117F2DC}"/>
              </a:ext>
            </a:extLst>
          </p:cNvPr>
          <p:cNvSpPr>
            <a:spLocks noGrp="1"/>
          </p:cNvSpPr>
          <p:nvPr>
            <p:ph type="title"/>
          </p:nvPr>
        </p:nvSpPr>
        <p:spPr>
          <a:xfrm>
            <a:off x="2364259" y="259407"/>
            <a:ext cx="7887012" cy="1325563"/>
          </a:xfrm>
        </p:spPr>
        <p:txBody>
          <a:bodyPr anchor="ctr">
            <a:normAutofit/>
          </a:bodyPr>
          <a:lstStyle/>
          <a:p>
            <a:r>
              <a:rPr lang="en-US" dirty="0"/>
              <a:t>Lexile Analyzer</a:t>
            </a:r>
          </a:p>
        </p:txBody>
      </p:sp>
    </p:spTree>
    <p:extLst>
      <p:ext uri="{BB962C8B-B14F-4D97-AF65-F5344CB8AC3E}">
        <p14:creationId xmlns:p14="http://schemas.microsoft.com/office/powerpoint/2010/main" val="89335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9">
            <a:extLst>
              <a:ext uri="{FF2B5EF4-FFF2-40B4-BE49-F238E27FC236}">
                <a16:creationId xmlns:a16="http://schemas.microsoft.com/office/drawing/2014/main" id="{2A4CF9F7-4EB3-40C6-8430-B2A49A58DDB2}"/>
              </a:ext>
            </a:extLst>
          </p:cNvPr>
          <p:cNvGraphicFramePr>
            <a:graphicFrameLocks noGrp="1"/>
          </p:cNvGraphicFramePr>
          <p:nvPr>
            <p:ph idx="1"/>
            <p:extLst>
              <p:ext uri="{D42A27DB-BD31-4B8C-83A1-F6EECF244321}">
                <p14:modId xmlns:p14="http://schemas.microsoft.com/office/powerpoint/2010/main" val="33087581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B56F5BA-CE04-4215-93A3-1E01FD0EF559}"/>
              </a:ext>
            </a:extLst>
          </p:cNvPr>
          <p:cNvSpPr>
            <a:spLocks noGrp="1"/>
          </p:cNvSpPr>
          <p:nvPr>
            <p:ph type="title"/>
          </p:nvPr>
        </p:nvSpPr>
        <p:spPr/>
        <p:txBody>
          <a:bodyPr anchor="ctr">
            <a:normAutofit/>
          </a:bodyPr>
          <a:lstStyle/>
          <a:p>
            <a:r>
              <a:rPr lang="en-US" dirty="0"/>
              <a:t>Text Selection Tools</a:t>
            </a:r>
          </a:p>
        </p:txBody>
      </p:sp>
    </p:spTree>
    <p:extLst>
      <p:ext uri="{BB962C8B-B14F-4D97-AF65-F5344CB8AC3E}">
        <p14:creationId xmlns:p14="http://schemas.microsoft.com/office/powerpoint/2010/main" val="126170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820F-D7D8-4E19-ADAB-8A24EDA20946}"/>
              </a:ext>
            </a:extLst>
          </p:cNvPr>
          <p:cNvSpPr>
            <a:spLocks noGrp="1"/>
          </p:cNvSpPr>
          <p:nvPr>
            <p:ph type="title"/>
          </p:nvPr>
        </p:nvSpPr>
        <p:spPr>
          <a:xfrm>
            <a:off x="2364259" y="259408"/>
            <a:ext cx="7887012" cy="1325563"/>
          </a:xfrm>
        </p:spPr>
        <p:txBody>
          <a:bodyPr anchor="ctr">
            <a:normAutofit/>
          </a:bodyPr>
          <a:lstStyle/>
          <a:p>
            <a:r>
              <a:rPr lang="en-US" dirty="0"/>
              <a:t>Select Texts Purposefully</a:t>
            </a:r>
          </a:p>
        </p:txBody>
      </p:sp>
      <p:graphicFrame>
        <p:nvGraphicFramePr>
          <p:cNvPr id="11" name="Content Placeholder 8">
            <a:extLst>
              <a:ext uri="{FF2B5EF4-FFF2-40B4-BE49-F238E27FC236}">
                <a16:creationId xmlns:a16="http://schemas.microsoft.com/office/drawing/2014/main" id="{FF316FED-AD46-48CE-B6FB-1A1FD57851E2}"/>
              </a:ext>
            </a:extLst>
          </p:cNvPr>
          <p:cNvGraphicFramePr>
            <a:graphicFrameLocks noGrp="1"/>
          </p:cNvGraphicFramePr>
          <p:nvPr>
            <p:ph idx="1"/>
            <p:extLst>
              <p:ext uri="{D42A27DB-BD31-4B8C-83A1-F6EECF244321}">
                <p14:modId xmlns:p14="http://schemas.microsoft.com/office/powerpoint/2010/main" val="3292095677"/>
              </p:ext>
            </p:extLst>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F0F5B77-BF06-4C10-9EA0-69CC494CB0D6}"/>
              </a:ext>
            </a:extLst>
          </p:cNvPr>
          <p:cNvSpPr txBox="1"/>
          <p:nvPr/>
        </p:nvSpPr>
        <p:spPr>
          <a:xfrm>
            <a:off x="1893194" y="4243341"/>
            <a:ext cx="8757634" cy="769441"/>
          </a:xfrm>
          <a:prstGeom prst="rect">
            <a:avLst/>
          </a:prstGeom>
          <a:noFill/>
        </p:spPr>
        <p:txBody>
          <a:bodyPr wrap="square" rtlCol="0">
            <a:spAutoFit/>
          </a:bodyPr>
          <a:lstStyle/>
          <a:p>
            <a:pPr defTabSz="977900">
              <a:spcBef>
                <a:spcPct val="0"/>
              </a:spcBef>
              <a:spcAft>
                <a:spcPct val="35000"/>
              </a:spcAft>
            </a:pPr>
            <a:r>
              <a:rPr lang="en-US" sz="2200" dirty="0">
                <a:solidFill>
                  <a:prstClr val="black">
                    <a:hueOff val="0"/>
                    <a:satOff val="0"/>
                    <a:lumOff val="0"/>
                    <a:alphaOff val="0"/>
                  </a:prstClr>
                </a:solidFill>
                <a:latin typeface="Calibri" panose="020F0502020204030204"/>
              </a:rPr>
              <a:t>Choose texts with word recognition and comprehension difficulty appropriate for the students’ reading ability and the instructional activity</a:t>
            </a:r>
          </a:p>
        </p:txBody>
      </p:sp>
    </p:spTree>
    <p:extLst>
      <p:ext uri="{BB962C8B-B14F-4D97-AF65-F5344CB8AC3E}">
        <p14:creationId xmlns:p14="http://schemas.microsoft.com/office/powerpoint/2010/main" val="108623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AF8C8-140F-44D1-8698-9C9B37B1DC0B}"/>
              </a:ext>
            </a:extLst>
          </p:cNvPr>
          <p:cNvPicPr>
            <a:picLocks noChangeAspect="1"/>
          </p:cNvPicPr>
          <p:nvPr/>
        </p:nvPicPr>
        <p:blipFill>
          <a:blip r:embed="rId2"/>
          <a:stretch>
            <a:fillRect/>
          </a:stretch>
        </p:blipFill>
        <p:spPr>
          <a:xfrm>
            <a:off x="2295706" y="1825625"/>
            <a:ext cx="7600592" cy="4351338"/>
          </a:xfrm>
          <a:prstGeom prst="rect">
            <a:avLst/>
          </a:prstGeom>
          <a:noFill/>
        </p:spPr>
      </p:pic>
      <p:sp>
        <p:nvSpPr>
          <p:cNvPr id="3" name="Title 2">
            <a:extLst>
              <a:ext uri="{FF2B5EF4-FFF2-40B4-BE49-F238E27FC236}">
                <a16:creationId xmlns:a16="http://schemas.microsoft.com/office/drawing/2014/main" id="{ED2A3BB7-2EEA-4233-A41D-C10589E1D490}"/>
              </a:ext>
            </a:extLst>
          </p:cNvPr>
          <p:cNvSpPr>
            <a:spLocks noGrp="1"/>
          </p:cNvSpPr>
          <p:nvPr>
            <p:ph type="title"/>
          </p:nvPr>
        </p:nvSpPr>
        <p:spPr>
          <a:xfrm>
            <a:off x="2364259" y="259407"/>
            <a:ext cx="7887012" cy="1325563"/>
          </a:xfrm>
        </p:spPr>
        <p:txBody>
          <a:bodyPr anchor="ctr">
            <a:normAutofit/>
          </a:bodyPr>
          <a:lstStyle/>
          <a:p>
            <a:r>
              <a:rPr lang="en-US" dirty="0"/>
              <a:t>Texts that Support the Purpose of Instruction</a:t>
            </a:r>
          </a:p>
        </p:txBody>
      </p:sp>
    </p:spTree>
    <p:extLst>
      <p:ext uri="{BB962C8B-B14F-4D97-AF65-F5344CB8AC3E}">
        <p14:creationId xmlns:p14="http://schemas.microsoft.com/office/powerpoint/2010/main" val="155364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8CE997-1952-4296-B715-FFE06F6F25AA}"/>
              </a:ext>
            </a:extLst>
          </p:cNvPr>
          <p:cNvGraphicFramePr>
            <a:graphicFrameLocks noGrp="1"/>
          </p:cNvGraphicFramePr>
          <p:nvPr>
            <p:ph idx="1"/>
          </p:nvPr>
        </p:nvGraphicFramePr>
        <p:xfrm>
          <a:off x="838202" y="1825624"/>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A6650F5-B204-43A5-B054-D78A0D71A893}"/>
              </a:ext>
            </a:extLst>
          </p:cNvPr>
          <p:cNvSpPr>
            <a:spLocks noGrp="1"/>
          </p:cNvSpPr>
          <p:nvPr>
            <p:ph type="title"/>
          </p:nvPr>
        </p:nvSpPr>
        <p:spPr/>
        <p:txBody>
          <a:bodyPr/>
          <a:lstStyle/>
          <a:p>
            <a:r>
              <a:rPr lang="en-US" dirty="0"/>
              <a:t>Background on Evidence-Based Reading</a:t>
            </a:r>
          </a:p>
        </p:txBody>
      </p:sp>
      <p:graphicFrame>
        <p:nvGraphicFramePr>
          <p:cNvPr id="5" name="Diagram 4">
            <a:extLst>
              <a:ext uri="{FF2B5EF4-FFF2-40B4-BE49-F238E27FC236}">
                <a16:creationId xmlns:a16="http://schemas.microsoft.com/office/drawing/2014/main" id="{64419EE5-A2E2-402A-9FCD-B559439DDF21}"/>
              </a:ext>
            </a:extLst>
          </p:cNvPr>
          <p:cNvGraphicFramePr/>
          <p:nvPr/>
        </p:nvGraphicFramePr>
        <p:xfrm>
          <a:off x="2032001" y="1825626"/>
          <a:ext cx="7305431" cy="43127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6E069310-2C0B-42FB-843E-9318BD5EF542}"/>
              </a:ext>
            </a:extLst>
          </p:cNvPr>
          <p:cNvSpPr txBox="1"/>
          <p:nvPr/>
        </p:nvSpPr>
        <p:spPr>
          <a:xfrm>
            <a:off x="4640661" y="3539630"/>
            <a:ext cx="2088107" cy="923714"/>
          </a:xfrm>
          <a:prstGeom prst="rect">
            <a:avLst/>
          </a:prstGeom>
          <a:noFill/>
        </p:spPr>
        <p:txBody>
          <a:bodyPr wrap="square" rtlCol="0">
            <a:spAutoFit/>
          </a:bodyPr>
          <a:lstStyle/>
          <a:p>
            <a:pPr algn="ctr"/>
            <a:r>
              <a:rPr lang="en-US" sz="1801" b="1" dirty="0"/>
              <a:t>Components of Evidence-Based Reading Instruction</a:t>
            </a:r>
          </a:p>
        </p:txBody>
      </p:sp>
    </p:spTree>
    <p:extLst>
      <p:ext uri="{BB962C8B-B14F-4D97-AF65-F5344CB8AC3E}">
        <p14:creationId xmlns:p14="http://schemas.microsoft.com/office/powerpoint/2010/main" val="71137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AD64B-6FC8-4BD5-8A9A-029B105A92EA}"/>
              </a:ext>
            </a:extLst>
          </p:cNvPr>
          <p:cNvSpPr>
            <a:spLocks noGrp="1"/>
          </p:cNvSpPr>
          <p:nvPr>
            <p:ph type="title"/>
          </p:nvPr>
        </p:nvSpPr>
        <p:spPr>
          <a:xfrm>
            <a:off x="1940734" y="365131"/>
            <a:ext cx="9413068" cy="1325563"/>
          </a:xfrm>
        </p:spPr>
        <p:txBody>
          <a:bodyPr anchor="ctr">
            <a:normAutofit/>
          </a:bodyPr>
          <a:lstStyle/>
          <a:p>
            <a:r>
              <a:rPr lang="en-US" dirty="0"/>
              <a:t>Breakout Room Activity: Selecting Text for Reading with Students </a:t>
            </a:r>
          </a:p>
        </p:txBody>
      </p:sp>
      <p:graphicFrame>
        <p:nvGraphicFramePr>
          <p:cNvPr id="5" name="Content Placeholder 1">
            <a:extLst>
              <a:ext uri="{FF2B5EF4-FFF2-40B4-BE49-F238E27FC236}">
                <a16:creationId xmlns:a16="http://schemas.microsoft.com/office/drawing/2014/main" id="{8E0E28B0-A08B-4D4D-87EB-19FC87A12F6C}"/>
              </a:ext>
            </a:extLst>
          </p:cNvPr>
          <p:cNvGraphicFramePr>
            <a:graphicFrameLocks noGrp="1"/>
          </p:cNvGraphicFramePr>
          <p:nvPr>
            <p:ph sz="half" idx="1"/>
            <p:extLst>
              <p:ext uri="{D42A27DB-BD31-4B8C-83A1-F6EECF244321}">
                <p14:modId xmlns:p14="http://schemas.microsoft.com/office/powerpoint/2010/main" val="296969832"/>
              </p:ext>
            </p:extLst>
          </p:nvPr>
        </p:nvGraphicFramePr>
        <p:xfrm>
          <a:off x="838201" y="1825624"/>
          <a:ext cx="5181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B5C50D9-9EAE-4431-BDFA-7CF1E5DC6970}"/>
              </a:ext>
            </a:extLst>
          </p:cNvPr>
          <p:cNvPicPr>
            <a:picLocks noChangeAspect="1"/>
          </p:cNvPicPr>
          <p:nvPr/>
        </p:nvPicPr>
        <p:blipFill>
          <a:blip r:embed="rId8"/>
          <a:stretch>
            <a:fillRect/>
          </a:stretch>
        </p:blipFill>
        <p:spPr>
          <a:xfrm>
            <a:off x="6347915" y="1358716"/>
            <a:ext cx="5005884" cy="4818247"/>
          </a:xfrm>
          <a:prstGeom prst="rect">
            <a:avLst/>
          </a:prstGeom>
        </p:spPr>
      </p:pic>
    </p:spTree>
    <p:extLst>
      <p:ext uri="{BB962C8B-B14F-4D97-AF65-F5344CB8AC3E}">
        <p14:creationId xmlns:p14="http://schemas.microsoft.com/office/powerpoint/2010/main" val="247946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48D4D9-69DE-4EB3-A979-815EE1560300}"/>
              </a:ext>
            </a:extLst>
          </p:cNvPr>
          <p:cNvSpPr>
            <a:spLocks noGrp="1"/>
          </p:cNvSpPr>
          <p:nvPr>
            <p:ph idx="1"/>
          </p:nvPr>
        </p:nvSpPr>
        <p:spPr/>
        <p:txBody>
          <a:bodyPr>
            <a:normAutofit fontScale="70000" lnSpcReduction="20000"/>
          </a:bodyPr>
          <a:lstStyle/>
          <a:p>
            <a:r>
              <a:rPr lang="en-US" dirty="0">
                <a:hlinkClick r:id="rId2"/>
              </a:rPr>
              <a:t>https://www.learningforjustice.org/sites/default/files/2017-11/Reading-Diversity-v2-Redesign-WEB-Nov2017_0.pdf</a:t>
            </a:r>
            <a:endParaRPr lang="en-US" dirty="0"/>
          </a:p>
          <a:p>
            <a:endParaRPr lang="en-US" dirty="0"/>
          </a:p>
          <a:p>
            <a:endParaRPr lang="en-US" dirty="0"/>
          </a:p>
          <a:p>
            <a:r>
              <a:rPr lang="en-US" dirty="0">
                <a:hlinkClick r:id="rId3"/>
              </a:rPr>
              <a:t>https://d1jt5u2s0h3gkt.cloudfront.net/m/cms_page_media/123/Lexiles-in-the-Classroom.pdf</a:t>
            </a:r>
            <a:endParaRPr lang="en-US" dirty="0"/>
          </a:p>
          <a:p>
            <a:endParaRPr lang="en-US" dirty="0"/>
          </a:p>
          <a:p>
            <a:r>
              <a:rPr lang="en-US" dirty="0">
                <a:hlinkClick r:id="rId4"/>
              </a:rPr>
              <a:t>https://www.gadoe.org/Curriculum-Instruction-and-Assessment/Assessment/Pages/Lexile-Framework.aspx</a:t>
            </a:r>
            <a:endParaRPr lang="en-US" dirty="0"/>
          </a:p>
          <a:p>
            <a:endParaRPr lang="en-US" dirty="0"/>
          </a:p>
          <a:p>
            <a:r>
              <a:rPr lang="en-US" dirty="0">
                <a:hlinkClick r:id="rId5"/>
              </a:rPr>
              <a:t>https://files.eric.ed.gov/fulltext/ED597128.pdf</a:t>
            </a:r>
            <a:endParaRPr lang="en-US" dirty="0"/>
          </a:p>
          <a:p>
            <a:endParaRPr lang="en-US" dirty="0"/>
          </a:p>
          <a:p>
            <a:r>
              <a:rPr lang="en-US" dirty="0">
                <a:hlinkClick r:id="rId6"/>
              </a:rPr>
              <a:t>https://www.fluentu.com/blog/educator-english/esl-short-stories-for-adults/</a:t>
            </a:r>
            <a:endParaRPr lang="en-US" dirty="0"/>
          </a:p>
          <a:p>
            <a:endParaRPr lang="en-US" dirty="0"/>
          </a:p>
          <a:p>
            <a:r>
              <a:rPr lang="en-US">
                <a:hlinkClick r:id="rId7"/>
              </a:rPr>
              <a:t>https://hub.lexile.com/find-a-book/search</a:t>
            </a:r>
            <a:endParaRPr lang="en-US"/>
          </a:p>
          <a:p>
            <a:endParaRPr lang="en-US"/>
          </a:p>
          <a:p>
            <a:endParaRPr lang="en-US" dirty="0"/>
          </a:p>
          <a:p>
            <a:endParaRPr lang="en-US" dirty="0"/>
          </a:p>
        </p:txBody>
      </p:sp>
      <p:sp>
        <p:nvSpPr>
          <p:cNvPr id="3" name="Title 2">
            <a:extLst>
              <a:ext uri="{FF2B5EF4-FFF2-40B4-BE49-F238E27FC236}">
                <a16:creationId xmlns:a16="http://schemas.microsoft.com/office/drawing/2014/main" id="{49850DD7-6509-404D-A85B-EFAFCC8CAB9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40902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16025-7249-45F9-A0E5-F996EEEE0C13}"/>
              </a:ext>
            </a:extLst>
          </p:cNvPr>
          <p:cNvSpPr>
            <a:spLocks noGrp="1"/>
          </p:cNvSpPr>
          <p:nvPr>
            <p:ph type="ctrTitle"/>
          </p:nvPr>
        </p:nvSpPr>
        <p:spPr>
          <a:xfrm>
            <a:off x="2776730" y="3429002"/>
            <a:ext cx="6858000" cy="1071374"/>
          </a:xfrm>
        </p:spPr>
        <p:txBody>
          <a:bodyPr>
            <a:normAutofit fontScale="90000"/>
          </a:bodyPr>
          <a:lstStyle/>
          <a:p>
            <a:pPr algn="ctr"/>
            <a:r>
              <a:rPr lang="en-US" sz="7200" dirty="0">
                <a:ln w="0">
                  <a:solidFill>
                    <a:srgbClr val="003767"/>
                  </a:solidFill>
                </a:ln>
                <a:latin typeface="Calibri" panose="020F0502020204030204" pitchFamily="34" charset="0"/>
              </a:rPr>
              <a:t>Reflections</a:t>
            </a:r>
          </a:p>
        </p:txBody>
      </p:sp>
    </p:spTree>
    <p:extLst>
      <p:ext uri="{BB962C8B-B14F-4D97-AF65-F5344CB8AC3E}">
        <p14:creationId xmlns:p14="http://schemas.microsoft.com/office/powerpoint/2010/main" val="122712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16025-7249-45F9-A0E5-F996EEEE0C13}"/>
              </a:ext>
            </a:extLst>
          </p:cNvPr>
          <p:cNvSpPr>
            <a:spLocks noGrp="1"/>
          </p:cNvSpPr>
          <p:nvPr>
            <p:ph type="ctrTitle"/>
          </p:nvPr>
        </p:nvSpPr>
        <p:spPr>
          <a:xfrm>
            <a:off x="2667002" y="3721610"/>
            <a:ext cx="6858000" cy="1071374"/>
          </a:xfrm>
        </p:spPr>
        <p:txBody>
          <a:bodyPr>
            <a:normAutofit fontScale="90000"/>
          </a:bodyPr>
          <a:lstStyle/>
          <a:p>
            <a:pPr algn="ctr"/>
            <a:r>
              <a:rPr lang="en-US" sz="7200" dirty="0">
                <a:ln w="0">
                  <a:solidFill>
                    <a:srgbClr val="003767"/>
                  </a:solidFill>
                </a:ln>
                <a:latin typeface="Calibri" panose="020F0502020204030204" pitchFamily="34" charset="0"/>
              </a:rPr>
              <a:t>Thank you for attending!</a:t>
            </a:r>
          </a:p>
        </p:txBody>
      </p:sp>
    </p:spTree>
    <p:extLst>
      <p:ext uri="{BB962C8B-B14F-4D97-AF65-F5344CB8AC3E}">
        <p14:creationId xmlns:p14="http://schemas.microsoft.com/office/powerpoint/2010/main" val="40959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216FF57-487B-40A3-80B1-E9545A42DE06}"/>
              </a:ext>
            </a:extLst>
          </p:cNvPr>
          <p:cNvSpPr>
            <a:spLocks noGrp="1"/>
          </p:cNvSpPr>
          <p:nvPr>
            <p:ph idx="1"/>
          </p:nvPr>
        </p:nvSpPr>
        <p:spPr>
          <a:xfrm>
            <a:off x="838199" y="1825624"/>
            <a:ext cx="11066585" cy="4351339"/>
          </a:xfrm>
        </p:spPr>
        <p:txBody>
          <a:bodyPr>
            <a:normAutofit/>
          </a:bodyPr>
          <a:lstStyle/>
          <a:p>
            <a:endParaRPr lang="en-US" dirty="0"/>
          </a:p>
          <a:p>
            <a:r>
              <a:rPr lang="en-US" dirty="0"/>
              <a:t>Define text selection and its roles as an essential component of reading </a:t>
            </a:r>
          </a:p>
          <a:p>
            <a:endParaRPr lang="en-US" dirty="0"/>
          </a:p>
          <a:p>
            <a:r>
              <a:rPr lang="en-US" dirty="0"/>
              <a:t>Explore technology tools that assist in scaffolding reading assignments</a:t>
            </a:r>
          </a:p>
          <a:p>
            <a:endParaRPr lang="en-US" dirty="0"/>
          </a:p>
          <a:p>
            <a:r>
              <a:rPr lang="en-US" dirty="0"/>
              <a:t>Discuss how to incorporate Lexile levels in text selection</a:t>
            </a:r>
          </a:p>
          <a:p>
            <a:pPr marL="0" indent="0">
              <a:buNone/>
            </a:pPr>
            <a:endParaRPr lang="en-US" dirty="0"/>
          </a:p>
          <a:p>
            <a:endParaRPr lang="en-US" dirty="0"/>
          </a:p>
          <a:p>
            <a:endParaRPr lang="en-US" dirty="0"/>
          </a:p>
          <a:p>
            <a:endParaRPr lang="en-US" dirty="0"/>
          </a:p>
        </p:txBody>
      </p:sp>
      <p:sp>
        <p:nvSpPr>
          <p:cNvPr id="4" name="Title 2">
            <a:extLst>
              <a:ext uri="{FF2B5EF4-FFF2-40B4-BE49-F238E27FC236}">
                <a16:creationId xmlns:a16="http://schemas.microsoft.com/office/drawing/2014/main" id="{D0D60C1E-B64D-41D0-9AF6-304B42830404}"/>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6F60E58E-9269-4B87-A5C4-DD954DE4396F}"/>
              </a:ext>
            </a:extLst>
          </p:cNvPr>
          <p:cNvSpPr txBox="1">
            <a:spLocks/>
          </p:cNvSpPr>
          <p:nvPr/>
        </p:nvSpPr>
        <p:spPr>
          <a:xfrm>
            <a:off x="2392681" y="2074252"/>
            <a:ext cx="7397497" cy="3156116"/>
          </a:xfrm>
          <a:prstGeom prst="rect">
            <a:avLst/>
          </a:prstGeom>
        </p:spPr>
        <p:txBody>
          <a:bodyPr vert="horz" lIns="91440" tIns="45721" rIns="91440" bIns="45721"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6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400" dirty="0">
              <a:cs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5963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holding red book">
            <a:extLst>
              <a:ext uri="{FF2B5EF4-FFF2-40B4-BE49-F238E27FC236}">
                <a16:creationId xmlns:a16="http://schemas.microsoft.com/office/drawing/2014/main" id="{716A7B54-7BED-4845-B8AB-AA88E41A65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895" b="32112"/>
          <a:stretch/>
        </p:blipFill>
        <p:spPr>
          <a:xfrm>
            <a:off x="838202" y="1825625"/>
            <a:ext cx="10515600" cy="4351338"/>
          </a:xfrm>
          <a:noFill/>
        </p:spPr>
      </p:pic>
      <p:sp>
        <p:nvSpPr>
          <p:cNvPr id="3" name="Title 2">
            <a:extLst>
              <a:ext uri="{FF2B5EF4-FFF2-40B4-BE49-F238E27FC236}">
                <a16:creationId xmlns:a16="http://schemas.microsoft.com/office/drawing/2014/main" id="{7D95D7DE-3041-448C-8A80-1FF3324364AF}"/>
              </a:ext>
            </a:extLst>
          </p:cNvPr>
          <p:cNvSpPr>
            <a:spLocks noGrp="1"/>
          </p:cNvSpPr>
          <p:nvPr>
            <p:ph type="title"/>
          </p:nvPr>
        </p:nvSpPr>
        <p:spPr>
          <a:xfrm>
            <a:off x="2364259" y="259407"/>
            <a:ext cx="7887012" cy="1325563"/>
          </a:xfrm>
        </p:spPr>
        <p:txBody>
          <a:bodyPr anchor="ctr">
            <a:normAutofit/>
          </a:bodyPr>
          <a:lstStyle/>
          <a:p>
            <a:r>
              <a:rPr lang="en-US" dirty="0"/>
              <a:t>Selecting Texts</a:t>
            </a:r>
          </a:p>
        </p:txBody>
      </p:sp>
    </p:spTree>
    <p:extLst>
      <p:ext uri="{BB962C8B-B14F-4D97-AF65-F5344CB8AC3E}">
        <p14:creationId xmlns:p14="http://schemas.microsoft.com/office/powerpoint/2010/main" val="195159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lasses on top of a book">
            <a:extLst>
              <a:ext uri="{FF2B5EF4-FFF2-40B4-BE49-F238E27FC236}">
                <a16:creationId xmlns:a16="http://schemas.microsoft.com/office/drawing/2014/main" id="{8218F18C-3D74-494B-A8B2-7AE3983D2D8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547" b="12993"/>
          <a:stretch/>
        </p:blipFill>
        <p:spPr>
          <a:xfrm>
            <a:off x="838202" y="1825625"/>
            <a:ext cx="10515600" cy="4351338"/>
          </a:xfrm>
          <a:noFill/>
        </p:spPr>
      </p:pic>
      <p:sp>
        <p:nvSpPr>
          <p:cNvPr id="3" name="Title 2">
            <a:extLst>
              <a:ext uri="{FF2B5EF4-FFF2-40B4-BE49-F238E27FC236}">
                <a16:creationId xmlns:a16="http://schemas.microsoft.com/office/drawing/2014/main" id="{F861EC7F-7956-4EFE-AD69-B719E95503FC}"/>
              </a:ext>
            </a:extLst>
          </p:cNvPr>
          <p:cNvSpPr>
            <a:spLocks noGrp="1"/>
          </p:cNvSpPr>
          <p:nvPr>
            <p:ph type="title"/>
          </p:nvPr>
        </p:nvSpPr>
        <p:spPr>
          <a:xfrm>
            <a:off x="2364259" y="259407"/>
            <a:ext cx="7887012" cy="1325563"/>
          </a:xfrm>
        </p:spPr>
        <p:txBody>
          <a:bodyPr anchor="ctr">
            <a:normAutofit/>
          </a:bodyPr>
          <a:lstStyle/>
          <a:p>
            <a:r>
              <a:rPr lang="en-US" dirty="0"/>
              <a:t>Pre-Reading and During Reading Strategies</a:t>
            </a:r>
          </a:p>
        </p:txBody>
      </p:sp>
    </p:spTree>
    <p:extLst>
      <p:ext uri="{BB962C8B-B14F-4D97-AF65-F5344CB8AC3E}">
        <p14:creationId xmlns:p14="http://schemas.microsoft.com/office/powerpoint/2010/main" val="247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0D60C1E-B64D-41D0-9AF6-304B42830404}"/>
              </a:ext>
            </a:extLst>
          </p:cNvPr>
          <p:cNvSpPr>
            <a:spLocks noGrp="1"/>
          </p:cNvSpPr>
          <p:nvPr>
            <p:ph type="title"/>
          </p:nvPr>
        </p:nvSpPr>
        <p:spPr>
          <a:xfrm>
            <a:off x="2364259" y="259408"/>
            <a:ext cx="7887012" cy="1325563"/>
          </a:xfrm>
        </p:spPr>
        <p:txBody>
          <a:bodyPr anchor="ctr">
            <a:normAutofit/>
          </a:bodyPr>
          <a:lstStyle/>
          <a:p>
            <a:r>
              <a:rPr lang="en-US" dirty="0"/>
              <a:t>Text Selection Components</a:t>
            </a:r>
          </a:p>
        </p:txBody>
      </p:sp>
      <p:graphicFrame>
        <p:nvGraphicFramePr>
          <p:cNvPr id="7" name="Content Placeholder 2">
            <a:extLst>
              <a:ext uri="{FF2B5EF4-FFF2-40B4-BE49-F238E27FC236}">
                <a16:creationId xmlns:a16="http://schemas.microsoft.com/office/drawing/2014/main" id="{6BB9DB55-CC32-4AA0-965F-3E1DFE934047}"/>
              </a:ext>
            </a:extLst>
          </p:cNvPr>
          <p:cNvGraphicFramePr>
            <a:graphicFrameLocks noGrp="1"/>
          </p:cNvGraphicFramePr>
          <p:nvPr>
            <p:ph idx="1"/>
            <p:extLst>
              <p:ext uri="{D42A27DB-BD31-4B8C-83A1-F6EECF244321}">
                <p14:modId xmlns:p14="http://schemas.microsoft.com/office/powerpoint/2010/main" val="1729938848"/>
              </p:ext>
            </p:extLst>
          </p:nvPr>
        </p:nvGraphicFramePr>
        <p:xfrm>
          <a:off x="696037" y="1869744"/>
          <a:ext cx="10657765" cy="430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59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3DEB7D-DB5E-4616-8DB1-2595BB7A4F5D}"/>
              </a:ext>
            </a:extLst>
          </p:cNvPr>
          <p:cNvPicPr>
            <a:picLocks noGrp="1" noChangeAspect="1"/>
          </p:cNvPicPr>
          <p:nvPr>
            <p:ph idx="1"/>
          </p:nvPr>
        </p:nvPicPr>
        <p:blipFill>
          <a:blip r:embed="rId3"/>
          <a:stretch>
            <a:fillRect/>
          </a:stretch>
        </p:blipFill>
        <p:spPr>
          <a:xfrm>
            <a:off x="4469689" y="1825625"/>
            <a:ext cx="3252625" cy="4351338"/>
          </a:xfrm>
          <a:noFill/>
        </p:spPr>
      </p:pic>
      <p:sp>
        <p:nvSpPr>
          <p:cNvPr id="3" name="Title 2">
            <a:extLst>
              <a:ext uri="{FF2B5EF4-FFF2-40B4-BE49-F238E27FC236}">
                <a16:creationId xmlns:a16="http://schemas.microsoft.com/office/drawing/2014/main" id="{0C4655C7-ADBD-4660-9218-F6F1446D37C1}"/>
              </a:ext>
            </a:extLst>
          </p:cNvPr>
          <p:cNvSpPr>
            <a:spLocks noGrp="1"/>
          </p:cNvSpPr>
          <p:nvPr>
            <p:ph type="title"/>
          </p:nvPr>
        </p:nvSpPr>
        <p:spPr>
          <a:xfrm>
            <a:off x="2364259" y="259407"/>
            <a:ext cx="7887012" cy="1325563"/>
          </a:xfrm>
        </p:spPr>
        <p:txBody>
          <a:bodyPr anchor="ctr">
            <a:normAutofit/>
          </a:bodyPr>
          <a:lstStyle/>
          <a:p>
            <a:r>
              <a:rPr lang="en-US" dirty="0">
                <a:hlinkClick r:id="rId4"/>
              </a:rPr>
              <a:t>Complexity</a:t>
            </a:r>
            <a:endParaRPr lang="en-US" dirty="0"/>
          </a:p>
        </p:txBody>
      </p:sp>
    </p:spTree>
    <p:extLst>
      <p:ext uri="{BB962C8B-B14F-4D97-AF65-F5344CB8AC3E}">
        <p14:creationId xmlns:p14="http://schemas.microsoft.com/office/powerpoint/2010/main" val="11667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6D9EE2-F893-4008-8735-89640CBB1292}"/>
              </a:ext>
            </a:extLst>
          </p:cNvPr>
          <p:cNvPicPr>
            <a:picLocks noGrp="1" noChangeAspect="1"/>
          </p:cNvPicPr>
          <p:nvPr>
            <p:ph idx="1"/>
          </p:nvPr>
        </p:nvPicPr>
        <p:blipFill>
          <a:blip r:embed="rId3"/>
          <a:stretch>
            <a:fillRect/>
          </a:stretch>
        </p:blipFill>
        <p:spPr>
          <a:xfrm>
            <a:off x="4401721" y="1825625"/>
            <a:ext cx="3388557" cy="4351338"/>
          </a:xfrm>
        </p:spPr>
      </p:pic>
      <p:sp>
        <p:nvSpPr>
          <p:cNvPr id="3" name="Title 2">
            <a:extLst>
              <a:ext uri="{FF2B5EF4-FFF2-40B4-BE49-F238E27FC236}">
                <a16:creationId xmlns:a16="http://schemas.microsoft.com/office/drawing/2014/main" id="{93772367-5D93-41CF-938F-9BABB54C170B}"/>
              </a:ext>
            </a:extLst>
          </p:cNvPr>
          <p:cNvSpPr>
            <a:spLocks noGrp="1"/>
          </p:cNvSpPr>
          <p:nvPr>
            <p:ph type="title"/>
          </p:nvPr>
        </p:nvSpPr>
        <p:spPr/>
        <p:txBody>
          <a:bodyPr/>
          <a:lstStyle/>
          <a:p>
            <a:r>
              <a:rPr lang="en-US" dirty="0">
                <a:hlinkClick r:id="rId4"/>
              </a:rPr>
              <a:t>Diversity and Representation</a:t>
            </a:r>
            <a:endParaRPr lang="en-US" dirty="0"/>
          </a:p>
        </p:txBody>
      </p:sp>
    </p:spTree>
    <p:extLst>
      <p:ext uri="{BB962C8B-B14F-4D97-AF65-F5344CB8AC3E}">
        <p14:creationId xmlns:p14="http://schemas.microsoft.com/office/powerpoint/2010/main" val="78744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FFD212-17C4-4354-9281-A31EDD0C3C21}"/>
              </a:ext>
            </a:extLst>
          </p:cNvPr>
          <p:cNvPicPr>
            <a:picLocks noGrp="1" noChangeAspect="1"/>
          </p:cNvPicPr>
          <p:nvPr>
            <p:ph idx="1"/>
          </p:nvPr>
        </p:nvPicPr>
        <p:blipFill>
          <a:blip r:embed="rId3"/>
          <a:stretch>
            <a:fillRect/>
          </a:stretch>
        </p:blipFill>
        <p:spPr>
          <a:xfrm>
            <a:off x="4441229" y="1825625"/>
            <a:ext cx="3309542" cy="4351338"/>
          </a:xfrm>
        </p:spPr>
      </p:pic>
      <p:sp>
        <p:nvSpPr>
          <p:cNvPr id="3" name="Title 2">
            <a:extLst>
              <a:ext uri="{FF2B5EF4-FFF2-40B4-BE49-F238E27FC236}">
                <a16:creationId xmlns:a16="http://schemas.microsoft.com/office/drawing/2014/main" id="{CBA61A77-12A5-4911-9F35-EB53A8A48577}"/>
              </a:ext>
            </a:extLst>
          </p:cNvPr>
          <p:cNvSpPr>
            <a:spLocks noGrp="1"/>
          </p:cNvSpPr>
          <p:nvPr>
            <p:ph type="title"/>
          </p:nvPr>
        </p:nvSpPr>
        <p:spPr/>
        <p:txBody>
          <a:bodyPr/>
          <a:lstStyle/>
          <a:p>
            <a:r>
              <a:rPr lang="en-US" dirty="0">
                <a:hlinkClick r:id="rId4"/>
              </a:rPr>
              <a:t>Critical Literacy</a:t>
            </a:r>
            <a:endParaRPr lang="en-US" dirty="0"/>
          </a:p>
        </p:txBody>
      </p:sp>
    </p:spTree>
    <p:extLst>
      <p:ext uri="{BB962C8B-B14F-4D97-AF65-F5344CB8AC3E}">
        <p14:creationId xmlns:p14="http://schemas.microsoft.com/office/powerpoint/2010/main" val="3454415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Standard" id="{5E19D1D5-89A2-4BFA-9D3D-A0C39FCE0ED3}" vid="{42889209-3444-4FE5-AB93-6707CE8DB86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B42B253D10042B2E8A6FD6A2B8F83" ma:contentTypeVersion="7" ma:contentTypeDescription="Create a new document." ma:contentTypeScope="" ma:versionID="7dafe00972a2cad8d355573ac0f8d474">
  <xsd:schema xmlns:xsd="http://www.w3.org/2001/XMLSchema" xmlns:xs="http://www.w3.org/2001/XMLSchema" xmlns:p="http://schemas.microsoft.com/office/2006/metadata/properties" xmlns:ns2="dbc85e8e-02e7-4a66-ab49-a96ecba8c598" xmlns:ns3="aac88828-7a02-4c45-a278-1117a0177a61" targetNamespace="http://schemas.microsoft.com/office/2006/metadata/properties" ma:root="true" ma:fieldsID="4cbbe9b55bcd7ddf9d79007304f29842" ns2:_="" ns3:_="">
    <xsd:import namespace="dbc85e8e-02e7-4a66-ab49-a96ecba8c598"/>
    <xsd:import namespace="aac88828-7a02-4c45-a278-1117a0177a61"/>
    <xsd:element name="properties">
      <xsd:complexType>
        <xsd:sequence>
          <xsd:element name="documentManagement">
            <xsd:complexType>
              <xsd:all>
                <xsd:element ref="ns2:Document_x0020_Type"/>
                <xsd:element ref="ns2:Department"/>
                <xsd:element ref="ns3:SharedWithUsers" minOccurs="0"/>
                <xsd:element ref="ns3:SharedWithDetails" minOccurs="0"/>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85e8e-02e7-4a66-ab49-a96ecba8c59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Form"/>
          <xsd:enumeration value="Graphic"/>
          <xsd:enumeration value="Guide"/>
          <xsd:enumeration value="Informative"/>
          <xsd:enumeration value="Policy"/>
          <xsd:enumeration value="Template"/>
        </xsd:restriction>
      </xsd:simpleType>
    </xsd:element>
    <xsd:element name="Department" ma:index="9" ma:displayName="Department" ma:description="Select the department associated with this document or file." ma:format="Dropdown" ma:internalName="Department">
      <xsd:simpleType>
        <xsd:restriction base="dms:Choice">
          <xsd:enumeration value="Administrative and Facility Services"/>
          <xsd:enumeration value="Budgeting and Accounting and State-Level Accounting"/>
          <xsd:enumeration value="Contracts and Grants"/>
          <xsd:enumeration value="Foundation"/>
          <xsd:enumeration value="Human Resources"/>
          <xsd:enumeration value="Information Services"/>
          <xsd:enumeration value="Legal Affairs"/>
          <xsd:enumeration value="Marketing and Public Affairs"/>
          <xsd:enumeration value="Trave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88828-7a02-4c45-a278-1117a0177a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dbc85e8e-02e7-4a66-ab49-a96ecba8c598">Template</Document_x0020_Type>
    <Department xmlns="dbc85e8e-02e7-4a66-ab49-a96ecba8c598">Marketing and Public Affairs</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E5DE5E-0932-4535-B085-50A6D7CD3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85e8e-02e7-4a66-ab49-a96ecba8c598"/>
    <ds:schemaRef ds:uri="aac88828-7a02-4c45-a278-1117a0177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ED02F0-5E9E-403B-B842-2C030F65C45E}">
  <ds:schemaRefs>
    <ds:schemaRef ds:uri="aac88828-7a02-4c45-a278-1117a0177a61"/>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dbc85e8e-02e7-4a66-ab49-a96ecba8c598"/>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68E9018-3A74-4612-86A4-AC59F595F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3270</Words>
  <Application>Microsoft Office PowerPoint</Application>
  <PresentationFormat>Widescreen</PresentationFormat>
  <Paragraphs>162</Paragraphs>
  <Slides>23</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Cabin</vt:lpstr>
      <vt:lpstr>Calibri</vt:lpstr>
      <vt:lpstr>Calibri Light</vt:lpstr>
      <vt:lpstr>helvetica</vt:lpstr>
      <vt:lpstr>HelvLight</vt:lpstr>
      <vt:lpstr>inherit</vt:lpstr>
      <vt:lpstr>Open Sans</vt:lpstr>
      <vt:lpstr>Office Theme</vt:lpstr>
      <vt:lpstr>Custom Design</vt:lpstr>
      <vt:lpstr>Evidence-Based Reading Appropriate Text Selection for Adult Learners</vt:lpstr>
      <vt:lpstr>Background on Evidence-Based Reading</vt:lpstr>
      <vt:lpstr>Overview</vt:lpstr>
      <vt:lpstr>Selecting Texts</vt:lpstr>
      <vt:lpstr>Pre-Reading and During Reading Strategies</vt:lpstr>
      <vt:lpstr>Text Selection Components</vt:lpstr>
      <vt:lpstr>Complexity</vt:lpstr>
      <vt:lpstr>Diversity and Representation</vt:lpstr>
      <vt:lpstr>Critical Literacy</vt:lpstr>
      <vt:lpstr>Reader and Task Consideration</vt:lpstr>
      <vt:lpstr>Breakout Room Activity: Finding a Lexile Level of a Book</vt:lpstr>
      <vt:lpstr>Lexile Level</vt:lpstr>
      <vt:lpstr>Using Lexile Levels in the Classroom</vt:lpstr>
      <vt:lpstr>Grade Equivalencies and Lexile Bands</vt:lpstr>
      <vt:lpstr>Breakout Room Activity: Finding a Lexile Level of a Book</vt:lpstr>
      <vt:lpstr>Lexile Analyzer</vt:lpstr>
      <vt:lpstr>Text Selection Tools</vt:lpstr>
      <vt:lpstr>Select Texts Purposefully</vt:lpstr>
      <vt:lpstr>Texts that Support the Purpose of Instruction</vt:lpstr>
      <vt:lpstr>Breakout Room Activity: Selecting Text for Reading with Students </vt:lpstr>
      <vt:lpstr>Resources</vt:lpstr>
      <vt:lpstr>Reflections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2020-11-10T14:33:12Z</dcterms:created>
  <dcterms:modified xsi:type="dcterms:W3CDTF">2021-06-07T02:01:02Z</dcterms:modified>
</cp:coreProperties>
</file>